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58" r:id="rId2"/>
    <p:sldId id="395" r:id="rId3"/>
    <p:sldId id="397" r:id="rId4"/>
    <p:sldId id="365" r:id="rId5"/>
    <p:sldId id="367" r:id="rId6"/>
    <p:sldId id="377" r:id="rId7"/>
    <p:sldId id="398" r:id="rId8"/>
    <p:sldId id="399" r:id="rId9"/>
    <p:sldId id="363" r:id="rId10"/>
    <p:sldId id="381" r:id="rId11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5EA737"/>
    <a:srgbClr val="7BD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231" autoAdjust="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63ED00C8-557F-44F6-B31C-706484FC6E98}" type="datetimeFigureOut">
              <a:rPr lang="fr-LU" smtClean="0"/>
              <a:pPr/>
              <a:t>15/10/2012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28990004-E900-4B49-BB5C-AAAB68ECBBAE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918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441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10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2441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6306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6306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7095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4363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08940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5159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5159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0004-E900-4B49-BB5C-AAAB68ECBBAE}" type="slidenum">
              <a:rPr lang="fr-LU" smtClean="0"/>
              <a:pPr/>
              <a:t>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5159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 userDrawn="1"/>
        </p:nvSpPr>
        <p:spPr bwMode="auto">
          <a:xfrm>
            <a:off x="0" y="1342372"/>
            <a:ext cx="9144000" cy="3229628"/>
          </a:xfrm>
          <a:prstGeom prst="flowChartAlternateProcess">
            <a:avLst/>
          </a:pr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 algn="ctr"/>
            <a:r>
              <a:rPr lang="fr-L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RUPTURE</a:t>
            </a:r>
            <a:r>
              <a:rPr lang="fr-LU" sz="4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TECHNOLOGIQUE</a:t>
            </a:r>
            <a:endParaRPr lang="fr-L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733800"/>
            <a:ext cx="9144000" cy="1828800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  <a:latin typeface="Helvetica Condensed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770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82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33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704850" y="6485389"/>
            <a:ext cx="1694764" cy="328613"/>
          </a:xfrm>
          <a:prstGeom prst="flowChartAlternateProcess">
            <a:avLst/>
          </a:pr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fr-LU" sz="1000" b="0" dirty="0" smtClean="0">
                <a:solidFill>
                  <a:schemeClr val="bg1"/>
                </a:solidFill>
                <a:latin typeface="Helvetica Condensed" pitchFamily="34" charset="0"/>
              </a:rPr>
              <a:t>DISRUPTIVE TECHNOLOGY</a:t>
            </a:r>
            <a:endParaRPr lang="fr-LU" sz="1000" b="0" dirty="0">
              <a:solidFill>
                <a:schemeClr val="bg1"/>
              </a:solidFill>
              <a:latin typeface="Helvetica Condens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0311"/>
            <a:ext cx="3886200" cy="415831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Helvetica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03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2000" b="0" cap="none">
                <a:solidFill>
                  <a:schemeClr val="bg1"/>
                </a:solidFill>
                <a:latin typeface="Helvetica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336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HelveticaNeue-Medium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529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444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21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17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5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446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FEBF0F-1CBA-4FE5-9D34-B51493C138B9}" type="datetimeFigureOut">
              <a:rPr lang="fr-BE" smtClean="0"/>
              <a:pPr/>
              <a:t>15/10/2012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50747-E962-4501-98E5-CB3C538DD6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09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10" name="Picture 2" descr="Z:\Nvision\Nvision CI current (2008)\logo_nvision_binsfeld_27062008\NVISION_RGB.tif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"/>
          <a:stretch/>
        </p:blipFill>
        <p:spPr bwMode="auto">
          <a:xfrm>
            <a:off x="304800" y="76201"/>
            <a:ext cx="1953745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Nvision\Nvision CI current (2008)\logo_nvision_binsfeld_27062008\n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8" y="6477000"/>
            <a:ext cx="23812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7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Vitor Junqueira</a:t>
            </a:r>
            <a:br>
              <a:rPr lang="fr-BE" dirty="0" smtClean="0">
                <a:latin typeface="Arial" pitchFamily="34" charset="0"/>
                <a:cs typeface="Arial" pitchFamily="34" charset="0"/>
              </a:rPr>
            </a:br>
            <a:r>
              <a:rPr lang="fr-BE" dirty="0" smtClean="0">
                <a:latin typeface="Arial" pitchFamily="34" charset="0"/>
                <a:cs typeface="Arial" pitchFamily="34" charset="0"/>
              </a:rPr>
              <a:t>Content &amp; Project Manager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</p:spPr>
        <p:txBody>
          <a:bodyPr/>
          <a:lstStyle/>
          <a:p>
            <a:r>
              <a:rPr lang="fr-BE" sz="4000" b="1" dirty="0">
                <a:latin typeface="Arial" pitchFamily="34" charset="0"/>
                <a:ea typeface="+mn-ea"/>
                <a:cs typeface="Arial" pitchFamily="34" charset="0"/>
              </a:rPr>
              <a:t>www.nvision.lu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7200" b="1" dirty="0">
                <a:latin typeface="Arial" pitchFamily="34" charset="0"/>
                <a:cs typeface="Arial" pitchFamily="34" charset="0"/>
              </a:rPr>
              <a:t>MERCI</a:t>
            </a:r>
            <a:r>
              <a:rPr lang="fr-BE" sz="7200" dirty="0" smtClean="0">
                <a:latin typeface="Arial" pitchFamily="34" charset="0"/>
                <a:cs typeface="Arial" pitchFamily="34" charset="0"/>
              </a:rPr>
              <a:t>!</a:t>
            </a:r>
            <a:endParaRPr lang="fr-BE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>
                <a:latin typeface="Arial" pitchFamily="34" charset="0"/>
                <a:cs typeface="Arial" pitchFamily="34" charset="0"/>
              </a:rPr>
              <a:t>Ceci est une</a:t>
            </a:r>
            <a:r>
              <a:rPr lang="fr-L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LU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VHS</a:t>
            </a:r>
            <a:endParaRPr lang="fr-L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Z:\Nvision\Salon Index 2012\Images\v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63" y="1100488"/>
            <a:ext cx="5372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38311"/>
            <a:ext cx="5029200" cy="2090689"/>
          </a:xfrm>
        </p:spPr>
        <p:txBody>
          <a:bodyPr/>
          <a:lstStyle/>
          <a:p>
            <a:r>
              <a:rPr lang="fr-L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Rupture</a:t>
            </a:r>
            <a:r>
              <a:rPr lang="fr-L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L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technologique</a:t>
            </a:r>
            <a:endParaRPr lang="fr-L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724400" y="1338311"/>
            <a:ext cx="3733800" cy="2395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Helvetica Condensed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LU" sz="4400" dirty="0" smtClean="0">
                <a:latin typeface="Arial" pitchFamily="34" charset="0"/>
                <a:cs typeface="Arial" pitchFamily="34" charset="0"/>
              </a:rPr>
              <a:t>nouveau</a:t>
            </a:r>
            <a:endParaRPr lang="fr-LU" sz="36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LU" sz="4800" b="1" dirty="0" smtClean="0">
                <a:latin typeface="Arial" pitchFamily="34" charset="0"/>
                <a:cs typeface="Arial" pitchFamily="34" charset="0"/>
              </a:rPr>
              <a:t>standard</a:t>
            </a:r>
            <a:endParaRPr lang="fr-L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0" y="1828800"/>
            <a:ext cx="838200" cy="9144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L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0" y="4486039"/>
            <a:ext cx="838200" cy="9144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L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G:\nvision\Paris Web\Rupture technologique\Images\nvision-walk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4728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nvision\Paris Web\Rupture technologique\Images\nvision-ip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63" y="3504728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838200" y="1897063"/>
            <a:ext cx="144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LU" sz="4400" b="1" dirty="0">
                <a:solidFill>
                  <a:schemeClr val="bg1"/>
                </a:solidFill>
              </a:rPr>
              <a:t>80’s</a:t>
            </a:r>
            <a:endParaRPr lang="fr-LU" sz="4800" b="1" dirty="0">
              <a:solidFill>
                <a:schemeClr val="bg1"/>
              </a:solidFill>
            </a:endParaRP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581400" y="1897063"/>
            <a:ext cx="20621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LU" sz="4400" b="1" dirty="0">
                <a:solidFill>
                  <a:schemeClr val="bg1"/>
                </a:solidFill>
              </a:rPr>
              <a:t>2000’s</a:t>
            </a:r>
            <a:endParaRPr lang="fr-LU" sz="4800" b="1" dirty="0">
              <a:solidFill>
                <a:schemeClr val="bg1"/>
              </a:solidFill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934200" y="1901825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LU" sz="4400" b="1" dirty="0">
                <a:solidFill>
                  <a:schemeClr val="bg1"/>
                </a:solidFill>
              </a:rPr>
              <a:t>2007</a:t>
            </a:r>
            <a:endParaRPr lang="fr-LU" sz="4800" b="1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2647950" y="2057400"/>
            <a:ext cx="342900" cy="457200"/>
          </a:xfrm>
          <a:prstGeom prst="downArrow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L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5959041" y="2057400"/>
            <a:ext cx="342900" cy="457200"/>
          </a:xfrm>
          <a:prstGeom prst="downArrow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L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5" name="Picture 5" descr="G:\nvision\Paris Web\nvision-i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140968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nvision\Paris Web\nvision-nok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141216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nvision\Paris Web\nvision-old-motor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140968"/>
            <a:ext cx="280035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16200000">
            <a:off x="4071937" y="4181476"/>
            <a:ext cx="1000125" cy="1333500"/>
          </a:xfrm>
          <a:prstGeom prst="downArrow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L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5828" y="1600200"/>
            <a:ext cx="6686568" cy="4158310"/>
          </a:xfrm>
        </p:spPr>
        <p:txBody>
          <a:bodyPr/>
          <a:lstStyle/>
          <a:p>
            <a:r>
              <a:rPr lang="fr-L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L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LIVRES </a:t>
            </a:r>
            <a:r>
              <a:rPr lang="fr-L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PASSENT </a:t>
            </a:r>
            <a:br>
              <a:rPr lang="fr-L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L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L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  <a:endParaRPr lang="fr-L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nvision\Paris Web\Rupture technologique\Images\boo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94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nvision\Paris Web\Rupture technologique\Images\ibooks-i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32" y="3199607"/>
            <a:ext cx="3297237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491880" y="2667000"/>
            <a:ext cx="152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LU" sz="16600" b="1" dirty="0">
                <a:solidFill>
                  <a:srgbClr val="009FE3"/>
                </a:solidFill>
                <a:latin typeface="HelveticaNeue MediumCond" pitchFamily="34" charset="0"/>
              </a:rPr>
              <a:t>=</a:t>
            </a:r>
            <a:endParaRPr lang="fr-LU" sz="9600" b="1" dirty="0">
              <a:solidFill>
                <a:srgbClr val="009FE3"/>
              </a:solidFill>
              <a:latin typeface="HelveticaNeue MediumCond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609864" y="1143000"/>
            <a:ext cx="431959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LU" sz="4800" b="1" dirty="0">
                <a:solidFill>
                  <a:srgbClr val="FFFFFF"/>
                </a:solidFill>
              </a:rPr>
              <a:t>DIGICASH</a:t>
            </a:r>
            <a:endParaRPr lang="fr-LU" sz="8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64" y="1108302"/>
            <a:ext cx="722293" cy="872898"/>
          </a:xfrm>
          <a:prstGeom prst="rect">
            <a:avLst/>
          </a:prstGeom>
        </p:spPr>
      </p:pic>
      <p:pic>
        <p:nvPicPr>
          <p:cNvPr id="3074" name="Picture 2" descr="G:\nvision\Paris Web\nvision-cartes-cr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72" y="259873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nvision\Paris Web\Rupture technologique\Images\digicash_exe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700808"/>
            <a:ext cx="5207993" cy="52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nvision\Paris Web\nvision-google-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08" y="2492896"/>
            <a:ext cx="6172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495800" cy="4158310"/>
          </a:xfrm>
        </p:spPr>
        <p:txBody>
          <a:bodyPr/>
          <a:lstStyle/>
          <a:p>
            <a:pPr>
              <a:defRPr/>
            </a:pPr>
            <a:r>
              <a:rPr lang="fr-LU" sz="3200" dirty="0" smtClean="0">
                <a:latin typeface="Arial" pitchFamily="34" charset="0"/>
                <a:cs typeface="Arial" pitchFamily="34" charset="0"/>
              </a:rPr>
              <a:t>DES APPAREILS À</a:t>
            </a:r>
            <a:br>
              <a:rPr lang="fr-LU" sz="3200" dirty="0" smtClean="0">
                <a:latin typeface="Arial" pitchFamily="34" charset="0"/>
                <a:cs typeface="Arial" pitchFamily="34" charset="0"/>
              </a:rPr>
            </a:br>
            <a:r>
              <a:rPr lang="fr-LU" sz="4800" b="1" dirty="0" smtClean="0">
                <a:latin typeface="Arial" pitchFamily="34" charset="0"/>
                <a:cs typeface="Arial" pitchFamily="34" charset="0"/>
              </a:rPr>
              <a:t>RÉALITÉ</a:t>
            </a:r>
            <a:br>
              <a:rPr lang="fr-LU" sz="4800" b="1" dirty="0" smtClean="0">
                <a:latin typeface="Arial" pitchFamily="34" charset="0"/>
                <a:cs typeface="Arial" pitchFamily="34" charset="0"/>
              </a:rPr>
            </a:br>
            <a:r>
              <a:rPr lang="fr-LU" sz="4800" b="1" dirty="0" smtClean="0">
                <a:latin typeface="Arial" pitchFamily="34" charset="0"/>
                <a:cs typeface="Arial" pitchFamily="34" charset="0"/>
              </a:rPr>
              <a:t>AUGMENTÉE</a:t>
            </a:r>
            <a:endParaRPr lang="fr-BE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495800" cy="4158310"/>
          </a:xfrm>
        </p:spPr>
        <p:txBody>
          <a:bodyPr/>
          <a:lstStyle/>
          <a:p>
            <a:pPr>
              <a:defRPr/>
            </a:pPr>
            <a:r>
              <a:rPr lang="fr-LU" sz="3200" dirty="0" smtClean="0">
                <a:latin typeface="Arial" pitchFamily="34" charset="0"/>
                <a:cs typeface="Arial" pitchFamily="34" charset="0"/>
              </a:rPr>
              <a:t>L’IMPRESSION </a:t>
            </a:r>
            <a:br>
              <a:rPr lang="fr-LU" sz="3200" dirty="0" smtClean="0">
                <a:latin typeface="Arial" pitchFamily="34" charset="0"/>
                <a:cs typeface="Arial" pitchFamily="34" charset="0"/>
              </a:rPr>
            </a:br>
            <a:r>
              <a:rPr lang="fr-LU" sz="4800" b="1" dirty="0" smtClean="0">
                <a:latin typeface="Arial" pitchFamily="34" charset="0"/>
                <a:cs typeface="Arial" pitchFamily="34" charset="0"/>
              </a:rPr>
              <a:t>ZERO INK </a:t>
            </a:r>
            <a:br>
              <a:rPr lang="fr-LU" sz="4800" b="1" dirty="0" smtClean="0">
                <a:latin typeface="Arial" pitchFamily="34" charset="0"/>
                <a:cs typeface="Arial" pitchFamily="34" charset="0"/>
              </a:rPr>
            </a:br>
            <a:r>
              <a:rPr lang="fr-L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LU" sz="3200" dirty="0">
                <a:latin typeface="Arial" pitchFamily="34" charset="0"/>
                <a:cs typeface="Arial" pitchFamily="34" charset="0"/>
              </a:rPr>
              <a:t>sans encre</a:t>
            </a:r>
            <a:r>
              <a:rPr lang="fr-LU" sz="32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fr-LU" sz="3200" dirty="0" smtClean="0">
                <a:latin typeface="Arial" pitchFamily="34" charset="0"/>
                <a:cs typeface="Arial" pitchFamily="34" charset="0"/>
              </a:rPr>
            </a:br>
            <a:r>
              <a:rPr lang="fr-LU" sz="320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fr-LU" sz="3200" dirty="0">
                <a:latin typeface="Arial" pitchFamily="34" charset="0"/>
                <a:cs typeface="Arial" pitchFamily="34" charset="0"/>
              </a:rPr>
              <a:t/>
            </a:r>
            <a:br>
              <a:rPr lang="fr-LU" sz="3200" dirty="0">
                <a:latin typeface="Arial" pitchFamily="34" charset="0"/>
                <a:cs typeface="Arial" pitchFamily="34" charset="0"/>
              </a:rPr>
            </a:br>
            <a:r>
              <a:rPr lang="fr-LU" sz="4800" b="1" dirty="0" smtClean="0">
                <a:latin typeface="Arial" pitchFamily="34" charset="0"/>
                <a:cs typeface="Arial" pitchFamily="34" charset="0"/>
              </a:rPr>
              <a:t>3D</a:t>
            </a:r>
            <a:endParaRPr lang="fr-BE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nvision\Paris Web\Rupture technologique\Images\illustration_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00"/>
            <a:ext cx="3213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nvision\Paris Web\Rupture technologique\Images\3d_model_pr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876550"/>
            <a:ext cx="52387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nvision\Paris Web\nvision-loves-to-conn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0" y="2038300"/>
            <a:ext cx="7515226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7" y="1124744"/>
            <a:ext cx="2890664" cy="960512"/>
          </a:xfrm>
        </p:spPr>
        <p:txBody>
          <a:bodyPr/>
          <a:lstStyle/>
          <a:p>
            <a:pPr>
              <a:defRPr/>
            </a:pPr>
            <a:r>
              <a:rPr lang="fr-L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NVISION</a:t>
            </a:r>
            <a:endParaRPr lang="fr-BE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nvision\Paris Web\he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172952"/>
            <a:ext cx="960512" cy="9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2000" y="1172953"/>
            <a:ext cx="4248472" cy="960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Helvetica Condensed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L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CONNECTER</a:t>
            </a:r>
            <a:endParaRPr lang="fr-BE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37</Words>
  <Application>Microsoft Office PowerPoint</Application>
  <PresentationFormat>On-screen Show (4:3)</PresentationFormat>
  <Paragraphs>27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Vitor Junqueira Content &amp; Project Manager</vt:lpstr>
      <vt:lpstr>Ceci est une VHS</vt:lpstr>
      <vt:lpstr>Rupture technologique</vt:lpstr>
      <vt:lpstr>PowerPoint Presentation</vt:lpstr>
      <vt:lpstr>LES LIVRES PASSENT  AU DIGITAL</vt:lpstr>
      <vt:lpstr>PowerPoint Presentation</vt:lpstr>
      <vt:lpstr>DES APPAREILS À RÉALITÉ AUGMENTÉE</vt:lpstr>
      <vt:lpstr>L’IMPRESSION  ZERO INK  (sans encre) ET 3D</vt:lpstr>
      <vt:lpstr>NVISION</vt:lpstr>
      <vt:lpstr>www.nvision.lu</vt:lpstr>
    </vt:vector>
  </TitlesOfParts>
  <Company>Munhowen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PHA</dc:creator>
  <cp:lastModifiedBy>Vitor Junqueira</cp:lastModifiedBy>
  <cp:revision>412</cp:revision>
  <cp:lastPrinted>2012-10-15T12:31:13Z</cp:lastPrinted>
  <dcterms:created xsi:type="dcterms:W3CDTF">2011-10-27T07:39:48Z</dcterms:created>
  <dcterms:modified xsi:type="dcterms:W3CDTF">2012-10-15T14:55:51Z</dcterms:modified>
</cp:coreProperties>
</file>