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2.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3.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91" r:id="rId3"/>
    <p:sldMasterId id="2147483709" r:id="rId4"/>
    <p:sldMasterId id="2147483727" r:id="rId5"/>
    <p:sldMasterId id="2147483745" r:id="rId6"/>
    <p:sldMasterId id="2147483763" r:id="rId7"/>
    <p:sldMasterId id="2147483781" r:id="rId8"/>
    <p:sldMasterId id="2147483799" r:id="rId9"/>
    <p:sldMasterId id="2147483817" r:id="rId10"/>
    <p:sldMasterId id="2147483835" r:id="rId11"/>
    <p:sldMasterId id="2147483857" r:id="rId12"/>
    <p:sldMasterId id="2147483879" r:id="rId13"/>
    <p:sldMasterId id="2147483901" r:id="rId14"/>
  </p:sldMasterIdLst>
  <p:notesMasterIdLst>
    <p:notesMasterId r:id="rId29"/>
  </p:notesMasterIdLst>
  <p:sldIdLst>
    <p:sldId id="727" r:id="rId15"/>
    <p:sldId id="904" r:id="rId16"/>
    <p:sldId id="908" r:id="rId17"/>
    <p:sldId id="901" r:id="rId18"/>
    <p:sldId id="924" r:id="rId19"/>
    <p:sldId id="922" r:id="rId20"/>
    <p:sldId id="913" r:id="rId21"/>
    <p:sldId id="928" r:id="rId22"/>
    <p:sldId id="929" r:id="rId23"/>
    <p:sldId id="934" r:id="rId24"/>
    <p:sldId id="914" r:id="rId25"/>
    <p:sldId id="910" r:id="rId26"/>
    <p:sldId id="930" r:id="rId27"/>
    <p:sldId id="933" r:id="rId2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500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54" autoAdjust="0"/>
    <p:restoredTop sz="81608" autoAdjust="0"/>
  </p:normalViewPr>
  <p:slideViewPr>
    <p:cSldViewPr snapToGrid="0" snapToObjects="1">
      <p:cViewPr>
        <p:scale>
          <a:sx n="87" d="100"/>
          <a:sy n="87" d="100"/>
        </p:scale>
        <p:origin x="-1536" y="-228"/>
      </p:cViewPr>
      <p:guideLst>
        <p:guide orient="horz" pos="2160"/>
        <p:guide pos="2880"/>
      </p:guideLst>
    </p:cSldViewPr>
  </p:slideViewPr>
  <p:outlineViewPr>
    <p:cViewPr>
      <p:scale>
        <a:sx n="33" d="100"/>
        <a:sy n="33" d="100"/>
      </p:scale>
      <p:origin x="0" y="12726"/>
    </p:cViewPr>
  </p:outlineViewPr>
  <p:notesTextViewPr>
    <p:cViewPr>
      <p:scale>
        <a:sx n="100" d="100"/>
        <a:sy n="100" d="100"/>
      </p:scale>
      <p:origin x="0" y="0"/>
    </p:cViewPr>
  </p:notesTextViewPr>
  <p:sorterViewPr>
    <p:cViewPr>
      <p:scale>
        <a:sx n="66" d="100"/>
        <a:sy n="66" d="100"/>
      </p:scale>
      <p:origin x="0" y="31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951E5C-4554-E44E-85F7-764077DD7740}" type="datetimeFigureOut">
              <a:rPr lang="fr-FR" smtClean="0"/>
              <a:pPr/>
              <a:t>19/10/2012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8F76C-CCBE-3344-954F-18DE7A86D285}" type="slidenum">
              <a:rPr lang="fr-FR" smtClean="0"/>
              <a:pPr/>
              <a:t>‹N°›</a:t>
            </a:fld>
            <a:endParaRPr lang="fr-FR"/>
          </a:p>
        </p:txBody>
      </p:sp>
    </p:spTree>
    <p:extLst>
      <p:ext uri="{BB962C8B-B14F-4D97-AF65-F5344CB8AC3E}">
        <p14:creationId xmlns:p14="http://schemas.microsoft.com/office/powerpoint/2010/main" val="19293272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a:t>
            </a:r>
            <a:r>
              <a:rPr lang="fr-FR" baseline="0" dirty="0" smtClean="0"/>
              <a:t> préambules 2 remarques :</a:t>
            </a:r>
          </a:p>
          <a:p>
            <a:pPr marL="171450" indent="-171450">
              <a:buFontTx/>
              <a:buChar char="-"/>
            </a:pPr>
            <a:r>
              <a:rPr lang="fr-FR" baseline="0" dirty="0" smtClean="0"/>
              <a:t>La première : Les puristes m’excuserons quelque raccourcis vu le timing </a:t>
            </a:r>
          </a:p>
          <a:p>
            <a:pPr marL="171450" indent="-171450">
              <a:buFontTx/>
              <a:buChar char="-"/>
            </a:pPr>
            <a:r>
              <a:rPr lang="fr-FR" baseline="0" dirty="0" smtClean="0"/>
              <a:t>La seconde : pour représenter une évolution rien de mieux qu’une </a:t>
            </a:r>
            <a:r>
              <a:rPr lang="fr-FR" baseline="0" dirty="0" err="1" smtClean="0"/>
              <a:t>timeline</a:t>
            </a:r>
            <a:r>
              <a:rPr lang="fr-FR" baseline="0" dirty="0" smtClean="0"/>
              <a:t> aussi toute ressemblance avec une </a:t>
            </a:r>
            <a:r>
              <a:rPr lang="fr-FR" baseline="0" dirty="0" err="1" smtClean="0"/>
              <a:t>timeline</a:t>
            </a:r>
            <a:r>
              <a:rPr lang="fr-FR" baseline="0" dirty="0" smtClean="0"/>
              <a:t> existante ou ayant existée ne serait qu’une fortuite coïncidence</a:t>
            </a:r>
          </a:p>
          <a:p>
            <a:pPr marL="171450" indent="-171450">
              <a:buFontTx/>
              <a:buChar cha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Ceci étant dit, regardons dans le rétroviseur 22 ans en arrière pour revenir en 1990. Pour certains d’entre vous, ils n’avaient peut être même pas encore été conçu. Pour d’autres, en 1 seconde je viens de susciter chez eux une question existentielle qu’ai-je fais pendant mes 22 dernières années mais pour tous nous ne serions vous et moi pas réuni aujourd’hui si les travaux de </a:t>
            </a:r>
            <a:r>
              <a:rPr lang="fr-FR" dirty="0" smtClean="0"/>
              <a:t>Tim n’avaient</a:t>
            </a:r>
            <a:r>
              <a:rPr lang="fr-FR" baseline="0" dirty="0" smtClean="0"/>
              <a:t> abouti à la création du premier navigateur et du premier serveur web.</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Je</a:t>
            </a:r>
            <a:r>
              <a:rPr lang="fr-FR" baseline="0" dirty="0" smtClean="0"/>
              <a:t> vous ai d’ailleurs indiqué l’url de la première page web qui d’ailleurs ne répond plus. BLAGUE A TROUVER</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indent="0">
              <a:buFontTx/>
              <a:buNone/>
            </a:pPr>
            <a:endParaRPr lang="fr-FR" baseline="0" dirty="0" smtClean="0"/>
          </a:p>
          <a:p>
            <a:pPr marL="0" indent="0">
              <a:buFontTx/>
              <a:buNone/>
            </a:pPr>
            <a:endParaRPr lang="fr-FR" baseline="0" dirty="0" smtClean="0"/>
          </a:p>
          <a:p>
            <a:pPr marL="0" indent="0">
              <a:buFontTx/>
              <a:buNone/>
            </a:pPr>
            <a:endParaRPr lang="fr-FR" baseline="0" dirty="0" smtClean="0"/>
          </a:p>
        </p:txBody>
      </p:sp>
      <p:sp>
        <p:nvSpPr>
          <p:cNvPr id="4" name="Espace réservé du numéro de diapositive 3"/>
          <p:cNvSpPr>
            <a:spLocks noGrp="1"/>
          </p:cNvSpPr>
          <p:nvPr>
            <p:ph type="sldNum" sz="quarter" idx="10"/>
          </p:nvPr>
        </p:nvSpPr>
        <p:spPr/>
        <p:txBody>
          <a:bodyPr/>
          <a:lstStyle/>
          <a:p>
            <a:fld id="{A298F76C-CCBE-3344-954F-18DE7A86D285}" type="slidenum">
              <a:rPr lang="fr-FR" smtClean="0"/>
              <a:pPr/>
              <a:t>2</a:t>
            </a:fld>
            <a:endParaRPr lang="fr-FR"/>
          </a:p>
        </p:txBody>
      </p:sp>
    </p:spTree>
    <p:extLst>
      <p:ext uri="{BB962C8B-B14F-4D97-AF65-F5344CB8AC3E}">
        <p14:creationId xmlns:p14="http://schemas.microsoft.com/office/powerpoint/2010/main" val="3195108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a:t>
            </a:r>
            <a:r>
              <a:rPr lang="fr-FR" baseline="0" dirty="0" smtClean="0"/>
              <a:t> noter d’autres propositions très intéressantes celle de </a:t>
            </a:r>
            <a:r>
              <a:rPr lang="fr-FR" baseline="0" dirty="0" err="1" smtClean="0"/>
              <a:t>microsoft</a:t>
            </a:r>
            <a:r>
              <a:rPr lang="fr-FR" baseline="0" dirty="0" smtClean="0"/>
              <a:t> et celle d’un consortium d’expert en la matière avec Network </a:t>
            </a:r>
            <a:r>
              <a:rPr lang="fr-FR" baseline="0" dirty="0" err="1" smtClean="0"/>
              <a:t>Friendly</a:t>
            </a:r>
            <a:endParaRPr lang="fr-FR" dirty="0"/>
          </a:p>
        </p:txBody>
      </p:sp>
      <p:sp>
        <p:nvSpPr>
          <p:cNvPr id="4" name="Espace réservé du numéro de diapositive 3"/>
          <p:cNvSpPr>
            <a:spLocks noGrp="1"/>
          </p:cNvSpPr>
          <p:nvPr>
            <p:ph type="sldNum" sz="quarter" idx="10"/>
          </p:nvPr>
        </p:nvSpPr>
        <p:spPr/>
        <p:txBody>
          <a:bodyPr/>
          <a:lstStyle/>
          <a:p>
            <a:fld id="{A298F76C-CCBE-3344-954F-18DE7A86D285}" type="slidenum">
              <a:rPr lang="fr-FR" smtClean="0"/>
              <a:pPr/>
              <a:t>11</a:t>
            </a:fld>
            <a:endParaRPr lang="fr-FR"/>
          </a:p>
        </p:txBody>
      </p:sp>
    </p:spTree>
    <p:extLst>
      <p:ext uri="{BB962C8B-B14F-4D97-AF65-F5344CB8AC3E}">
        <p14:creationId xmlns:p14="http://schemas.microsoft.com/office/powerpoint/2010/main" val="319510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Mark Nottingham</a:t>
            </a:r>
            <a:r>
              <a:rPr lang="fr-FR" baseline="0" dirty="0" smtClean="0"/>
              <a:t> le </a:t>
            </a:r>
            <a:r>
              <a:rPr lang="fr-FR" baseline="0" dirty="0" err="1" smtClean="0"/>
              <a:t>chairmain</a:t>
            </a:r>
            <a:r>
              <a:rPr lang="fr-FR" baseline="0" dirty="0" smtClean="0"/>
              <a:t> de </a:t>
            </a:r>
            <a:r>
              <a:rPr lang="fr-FR" baseline="0" dirty="0" err="1" smtClean="0"/>
              <a:t>httbis</a:t>
            </a:r>
            <a:r>
              <a:rPr lang="fr-FR" baseline="0" dirty="0" smtClean="0"/>
              <a:t> annonce le 02/10 ca y est on travaille sur http 2.0 en prenant comme base SPDY</a:t>
            </a:r>
            <a:endParaRPr lang="fr-FR" dirty="0"/>
          </a:p>
        </p:txBody>
      </p:sp>
      <p:sp>
        <p:nvSpPr>
          <p:cNvPr id="4" name="Espace réservé du numéro de diapositive 3"/>
          <p:cNvSpPr>
            <a:spLocks noGrp="1"/>
          </p:cNvSpPr>
          <p:nvPr>
            <p:ph type="sldNum" sz="quarter" idx="10"/>
          </p:nvPr>
        </p:nvSpPr>
        <p:spPr/>
        <p:txBody>
          <a:bodyPr/>
          <a:lstStyle/>
          <a:p>
            <a:fld id="{A298F76C-CCBE-3344-954F-18DE7A86D285}" type="slidenum">
              <a:rPr lang="fr-FR" smtClean="0"/>
              <a:pPr/>
              <a:t>12</a:t>
            </a:fld>
            <a:endParaRPr lang="fr-FR"/>
          </a:p>
        </p:txBody>
      </p:sp>
    </p:spTree>
    <p:extLst>
      <p:ext uri="{BB962C8B-B14F-4D97-AF65-F5344CB8AC3E}">
        <p14:creationId xmlns:p14="http://schemas.microsoft.com/office/powerpoint/2010/main" val="319510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Optimisation des entêtes : passage en binaire et limiter à 140 caractères </a:t>
            </a:r>
          </a:p>
          <a:p>
            <a:endParaRPr lang="fr-FR" sz="1200" dirty="0" smtClean="0"/>
          </a:p>
          <a:p>
            <a:r>
              <a:rPr lang="fr-FR" sz="1200" dirty="0" smtClean="0"/>
              <a:t>La suite : c’est peut être à nous de l’écrire</a:t>
            </a:r>
            <a:r>
              <a:rPr lang="fr-FR" sz="1200" baseline="0" dirty="0" smtClean="0"/>
              <a:t> en faisant des propositions constructives</a:t>
            </a:r>
            <a:endParaRPr lang="fr-FR" sz="1200" dirty="0" smtClean="0"/>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Voila</a:t>
            </a:r>
            <a:r>
              <a:rPr lang="fr-FR" sz="1200" b="0" i="0" kern="1200" baseline="0" dirty="0" smtClean="0">
                <a:solidFill>
                  <a:schemeClr val="tx1"/>
                </a:solidFill>
                <a:effectLst/>
                <a:latin typeface="+mn-lt"/>
                <a:ea typeface="+mn-ea"/>
                <a:cs typeface="+mn-cs"/>
              </a:rPr>
              <a:t> j’en ai fini a si une dernière chose je vous ai dit en introduction que l’on ne serait pas là si http et </a:t>
            </a:r>
            <a:r>
              <a:rPr lang="fr-FR" sz="1200" b="0" i="0" kern="1200" baseline="0" dirty="0" err="1" smtClean="0">
                <a:solidFill>
                  <a:schemeClr val="tx1"/>
                </a:solidFill>
                <a:effectLst/>
                <a:latin typeface="+mn-lt"/>
                <a:ea typeface="+mn-ea"/>
                <a:cs typeface="+mn-cs"/>
              </a:rPr>
              <a:t>consors</a:t>
            </a:r>
            <a:r>
              <a:rPr lang="fr-FR" sz="1200" b="0" i="0" kern="1200" baseline="0" dirty="0" smtClean="0">
                <a:solidFill>
                  <a:schemeClr val="tx1"/>
                </a:solidFill>
                <a:effectLst/>
                <a:latin typeface="+mn-lt"/>
                <a:ea typeface="+mn-ea"/>
                <a:cs typeface="+mn-cs"/>
              </a:rPr>
              <a:t> n’avaient pas été créés mais on ne serait pas là non plus s’il n’y avait pas l’ équipe d’organisation de Paris Web aussi je vous demande de leur adresser un tonnerre d’applaudissement pour saluer leur boulot et faire au passage exploser l’</a:t>
            </a:r>
            <a:r>
              <a:rPr lang="fr-FR" sz="1200" b="1" i="0" kern="1200" dirty="0" smtClean="0">
                <a:solidFill>
                  <a:schemeClr val="tx1"/>
                </a:solidFill>
                <a:effectLst/>
                <a:latin typeface="+mn-lt"/>
                <a:ea typeface="+mn-ea"/>
                <a:cs typeface="+mn-cs"/>
              </a:rPr>
              <a:t>applaudimètre</a:t>
            </a:r>
            <a:endParaRPr lang="fr-FR" dirty="0"/>
          </a:p>
        </p:txBody>
      </p:sp>
      <p:sp>
        <p:nvSpPr>
          <p:cNvPr id="4" name="Espace réservé du numéro de diapositive 3"/>
          <p:cNvSpPr>
            <a:spLocks noGrp="1"/>
          </p:cNvSpPr>
          <p:nvPr>
            <p:ph type="sldNum" sz="quarter" idx="10"/>
          </p:nvPr>
        </p:nvSpPr>
        <p:spPr/>
        <p:txBody>
          <a:bodyPr/>
          <a:lstStyle/>
          <a:p>
            <a:fld id="{A298F76C-CCBE-3344-954F-18DE7A86D285}" type="slidenum">
              <a:rPr lang="fr-FR" smtClean="0"/>
              <a:pPr/>
              <a:t>13</a:t>
            </a:fld>
            <a:endParaRPr lang="fr-FR"/>
          </a:p>
        </p:txBody>
      </p:sp>
    </p:spTree>
    <p:extLst>
      <p:ext uri="{BB962C8B-B14F-4D97-AF65-F5344CB8AC3E}">
        <p14:creationId xmlns:p14="http://schemas.microsoft.com/office/powerpoint/2010/main" val="319510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Pour cette innovation plusieurs noms ont été envisagés par TIM </a:t>
            </a:r>
          </a:p>
          <a:p>
            <a:endParaRPr lang="fr-FR" baseline="0" dirty="0" smtClean="0"/>
          </a:p>
          <a:p>
            <a:pPr marL="285750" indent="-285750">
              <a:buFontTx/>
              <a:buChar char="-"/>
            </a:pPr>
            <a:r>
              <a:rPr lang="fr-FR" dirty="0" smtClean="0"/>
              <a:t>"Mine Of information" soit MOI : jugé trop égoïste pour l’intéressé</a:t>
            </a:r>
          </a:p>
          <a:p>
            <a:pPr marL="285750" indent="-285750">
              <a:buFontTx/>
              <a:buChar char="-"/>
            </a:pPr>
            <a:r>
              <a:rPr lang="fr-FR" dirty="0" smtClean="0"/>
              <a:t>"The Information Mine" soit TIM :  jugé trop égocentrique pour l’intéressé</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fr-FR" dirty="0" smtClean="0"/>
              <a:t>Et même</a:t>
            </a:r>
            <a:r>
              <a:rPr lang="fr-FR" baseline="0" dirty="0" smtClean="0"/>
              <a:t> </a:t>
            </a:r>
            <a:r>
              <a:rPr lang="fr-FR" dirty="0" smtClean="0"/>
              <a:t>"Information </a:t>
            </a:r>
            <a:r>
              <a:rPr lang="fr-FR" dirty="0" err="1" smtClean="0"/>
              <a:t>Mesh</a:t>
            </a:r>
            <a:r>
              <a:rPr lang="fr-FR" dirty="0" smtClean="0"/>
              <a:t>" soit </a:t>
            </a:r>
            <a:r>
              <a:rPr lang="fr-FR" dirty="0" err="1" smtClean="0"/>
              <a:t>iM</a:t>
            </a:r>
            <a:r>
              <a:rPr lang="fr-FR" dirty="0" smtClean="0"/>
              <a:t> et là</a:t>
            </a:r>
            <a:r>
              <a:rPr lang="fr-FR" baseline="0" dirty="0" smtClean="0"/>
              <a:t> je vous laisse imaginer la révolution : à l’époque on aurait pu avoir un </a:t>
            </a:r>
            <a:r>
              <a:rPr lang="fr-FR" baseline="0" dirty="0" err="1" smtClean="0"/>
              <a:t>iBrowser</a:t>
            </a:r>
            <a:r>
              <a:rPr lang="fr-FR" baseline="0" dirty="0" smtClean="0"/>
              <a:t>, un </a:t>
            </a:r>
            <a:r>
              <a:rPr lang="fr-FR" baseline="0" dirty="0" err="1" smtClean="0"/>
              <a:t>iWebserver</a:t>
            </a:r>
            <a:r>
              <a:rPr lang="fr-FR" baseline="0" dirty="0" smtClean="0"/>
              <a:t> </a:t>
            </a:r>
            <a:r>
              <a:rPr lang="fr-FR" baseline="0" dirty="0" err="1" smtClean="0"/>
              <a:t>commuiquant</a:t>
            </a:r>
            <a:r>
              <a:rPr lang="fr-FR" baseline="0" dirty="0" smtClean="0"/>
              <a:t> </a:t>
            </a:r>
            <a:r>
              <a:rPr lang="fr-FR" baseline="0" dirty="0" err="1" smtClean="0"/>
              <a:t>iHTTP</a:t>
            </a:r>
            <a:r>
              <a:rPr lang="fr-FR" baseline="0" dirty="0" smtClean="0"/>
              <a:t>  et vous n’auriez vraisemblablement pas de iPhone ou </a:t>
            </a:r>
            <a:r>
              <a:rPr lang="fr-FR" baseline="0" dirty="0" err="1" smtClean="0"/>
              <a:t>iPad</a:t>
            </a:r>
            <a:r>
              <a:rPr lang="fr-FR" baseline="0" dirty="0" smtClean="0"/>
              <a:t> entre les mains mais là c’est un autre histoire</a:t>
            </a:r>
            <a:endParaRPr lang="fr-FR" dirty="0" smtClean="0"/>
          </a:p>
          <a:p>
            <a:endParaRPr lang="fr-FR" dirty="0" smtClean="0"/>
          </a:p>
          <a:p>
            <a:r>
              <a:rPr lang="fr-FR" dirty="0" smtClean="0"/>
              <a:t>Ah</a:t>
            </a:r>
            <a:r>
              <a:rPr lang="fr-FR" baseline="0" dirty="0" smtClean="0"/>
              <a:t> il y en a un qui vient de comprendre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298F76C-CCBE-3344-954F-18DE7A86D285}" type="slidenum">
              <a:rPr lang="fr-FR" smtClean="0"/>
              <a:pPr/>
              <a:t>3</a:t>
            </a:fld>
            <a:endParaRPr lang="fr-FR"/>
          </a:p>
        </p:txBody>
      </p:sp>
    </p:spTree>
    <p:extLst>
      <p:ext uri="{BB962C8B-B14F-4D97-AF65-F5344CB8AC3E}">
        <p14:creationId xmlns:p14="http://schemas.microsoft.com/office/powerpoint/2010/main" val="319510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continue notre </a:t>
            </a:r>
            <a:r>
              <a:rPr lang="fr-FR" dirty="0" err="1" smtClean="0"/>
              <a:t>roadmovie</a:t>
            </a:r>
            <a:r>
              <a:rPr lang="fr-FR" dirty="0" smtClean="0"/>
              <a:t> et on</a:t>
            </a:r>
            <a:r>
              <a:rPr lang="fr-FR" baseline="0" dirty="0" smtClean="0"/>
              <a:t> arrive sur la période 1995-2009 et la je vous renvoie sur la magnifique animation sur l’évolution du web créée par les membres de l’équipe Google Chrome dont on peut citer Ajax, </a:t>
            </a:r>
            <a:r>
              <a:rPr lang="fr-FR" baseline="0" dirty="0" err="1" smtClean="0"/>
              <a:t>Css</a:t>
            </a:r>
            <a:r>
              <a:rPr lang="fr-FR" baseline="0" dirty="0" smtClean="0"/>
              <a:t> 2 pour faire plaisir à Daniel, Flash sans oublier les navigateurs </a:t>
            </a:r>
            <a:r>
              <a:rPr lang="fr-FR" baseline="0" dirty="0" err="1" smtClean="0"/>
              <a:t>Nestscape</a:t>
            </a:r>
            <a:r>
              <a:rPr lang="fr-FR" baseline="0" dirty="0" smtClean="0"/>
              <a:t>, opéra, Firefox et le plus célèbre que vous avez tous maudit un jour ou l’autre et  au point ou même son créateur veut désormais s’en débarrasser j’ai bien nommé iE6 mais peu au niveau d’http à part SSL</a:t>
            </a:r>
            <a:endParaRPr lang="fr-FR" dirty="0"/>
          </a:p>
        </p:txBody>
      </p:sp>
      <p:sp>
        <p:nvSpPr>
          <p:cNvPr id="4" name="Espace réservé du numéro de diapositive 3"/>
          <p:cNvSpPr>
            <a:spLocks noGrp="1"/>
          </p:cNvSpPr>
          <p:nvPr>
            <p:ph type="sldNum" sz="quarter" idx="10"/>
          </p:nvPr>
        </p:nvSpPr>
        <p:spPr/>
        <p:txBody>
          <a:bodyPr/>
          <a:lstStyle/>
          <a:p>
            <a:fld id="{A298F76C-CCBE-3344-954F-18DE7A86D285}" type="slidenum">
              <a:rPr lang="fr-FR" smtClean="0"/>
              <a:pPr/>
              <a:t>4</a:t>
            </a:fld>
            <a:endParaRPr lang="fr-FR"/>
          </a:p>
        </p:txBody>
      </p:sp>
    </p:spTree>
    <p:extLst>
      <p:ext uri="{BB962C8B-B14F-4D97-AF65-F5344CB8AC3E}">
        <p14:creationId xmlns:p14="http://schemas.microsoft.com/office/powerpoint/2010/main" val="319510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a:p>
            <a:r>
              <a:rPr lang="fr-FR" baseline="0" dirty="0" smtClean="0"/>
              <a:t>Pour la petite histoire le code 404 prendrait pour origine la pièce numéro 404 du CERN dans laquelle aurait été stockée le premier server web mais cette explication tient plus serait une </a:t>
            </a:r>
            <a:r>
              <a:rPr lang="fr-FR" dirty="0" smtClean="0"/>
              <a:t>légende</a:t>
            </a:r>
            <a:r>
              <a:rPr lang="fr-FR" baseline="0" dirty="0" smtClean="0"/>
              <a:t> urbaine.</a:t>
            </a:r>
          </a:p>
          <a:p>
            <a:r>
              <a:rPr lang="fr-FR" baseline="0" dirty="0" smtClean="0"/>
              <a:t>Ce qui fait sens puisque comme une page 404, la pièce 404 du CERN n’a pas été trouvé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Sans</a:t>
            </a:r>
            <a:r>
              <a:rPr lang="fr-FR" baseline="0" dirty="0" smtClean="0"/>
              <a:t> oublier ce cher Chuck Norris devenu une véritable légende de la culture du web et à lui tout seul capable de casser des pages web</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Pour vous gaver de page 404 une seule adresse bonjour404 le petit frère du célèbre </a:t>
            </a:r>
            <a:r>
              <a:rPr lang="fr-FR" baseline="0" dirty="0" err="1" smtClean="0"/>
              <a:t>bonjourmadame</a:t>
            </a:r>
            <a:r>
              <a:rPr lang="fr-FR" baseline="0" dirty="0" smtClean="0"/>
              <a:t> : je vois aux yeux pétillant de certains qu’il y a des fervent habitués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298F76C-CCBE-3344-954F-18DE7A86D285}" type="slidenum">
              <a:rPr lang="fr-FR" smtClean="0"/>
              <a:pPr/>
              <a:t>5</a:t>
            </a:fld>
            <a:endParaRPr lang="fr-FR"/>
          </a:p>
        </p:txBody>
      </p:sp>
    </p:spTree>
    <p:extLst>
      <p:ext uri="{BB962C8B-B14F-4D97-AF65-F5344CB8AC3E}">
        <p14:creationId xmlns:p14="http://schemas.microsoft.com/office/powerpoint/2010/main" val="319510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baseline="0" dirty="0" smtClean="0"/>
              <a:t>2 chiffres à retenir ça devrait aller de ces évolutions sur la période 1995 2009</a:t>
            </a:r>
          </a:p>
          <a:p>
            <a:pPr marL="171450" indent="-171450">
              <a:buFontTx/>
              <a:buChar char="-"/>
            </a:pPr>
            <a:endParaRPr lang="fr-FR" baseline="0" dirty="0" smtClean="0"/>
          </a:p>
          <a:p>
            <a:pPr marL="171450" indent="-171450">
              <a:buFontTx/>
              <a:buChar char="-"/>
            </a:pPr>
            <a:r>
              <a:rPr lang="fr-FR" baseline="0" dirty="0" smtClean="0"/>
              <a:t>Taille moyenne des pages web a été multiplié par 48 </a:t>
            </a:r>
          </a:p>
          <a:p>
            <a:pPr marL="171450" indent="-171450">
              <a:buFontTx/>
              <a:buChar char="-"/>
            </a:pPr>
            <a:r>
              <a:rPr lang="fr-FR" baseline="0" dirty="0" smtClean="0"/>
              <a:t>Et le nombre d’objets dans une page par 37 fois</a:t>
            </a:r>
          </a:p>
          <a:p>
            <a:pPr marL="0" indent="0">
              <a:buFontTx/>
              <a:buNone/>
            </a:pPr>
            <a:endParaRPr lang="fr-FR" baseline="0" dirty="0" smtClean="0"/>
          </a:p>
          <a:p>
            <a:pPr marL="0" indent="0">
              <a:buFontTx/>
              <a:buNone/>
            </a:pPr>
            <a:r>
              <a:rPr lang="fr-FR" baseline="0" dirty="0" smtClean="0"/>
              <a:t>Bref on a d’un côté des usages qui explosent, de l’autre un protocole http vieillissant et surement des développeurs et des intégrateurs web qui codent avec les pieds. </a:t>
            </a:r>
            <a:r>
              <a:rPr lang="fr-FR" baseline="0" dirty="0" err="1" smtClean="0"/>
              <a:t>Ahhh</a:t>
            </a:r>
            <a:r>
              <a:rPr lang="fr-FR" baseline="0" dirty="0" smtClean="0"/>
              <a:t> il y en a qui se sont reconnus</a:t>
            </a:r>
            <a:endParaRPr lang="fr-FR" dirty="0" smtClean="0"/>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A298F76C-CCBE-3344-954F-18DE7A86D285}" type="slidenum">
              <a:rPr lang="fr-FR" smtClean="0"/>
              <a:pPr/>
              <a:t>6</a:t>
            </a:fld>
            <a:endParaRPr lang="fr-FR"/>
          </a:p>
        </p:txBody>
      </p:sp>
    </p:spTree>
    <p:extLst>
      <p:ext uri="{BB962C8B-B14F-4D97-AF65-F5344CB8AC3E}">
        <p14:creationId xmlns:p14="http://schemas.microsoft.com/office/powerpoint/2010/main" val="319510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Bref</a:t>
            </a:r>
            <a:r>
              <a:rPr lang="fr-FR" baseline="0" dirty="0" smtClean="0"/>
              <a:t> il est tant de faire </a:t>
            </a:r>
            <a:r>
              <a:rPr lang="fr-FR" baseline="0" dirty="0" smtClean="0"/>
              <a:t>quelque chose </a:t>
            </a:r>
            <a:r>
              <a:rPr lang="fr-FR" baseline="0" dirty="0" smtClean="0"/>
              <a:t>et </a:t>
            </a:r>
            <a:r>
              <a:rPr lang="fr-FR" baseline="0" dirty="0" err="1" smtClean="0"/>
              <a:t>let’s</a:t>
            </a:r>
            <a:r>
              <a:rPr lang="fr-FR" baseline="0" dirty="0" smtClean="0"/>
              <a:t> </a:t>
            </a:r>
            <a:r>
              <a:rPr lang="fr-FR" baseline="0" dirty="0" err="1" smtClean="0"/>
              <a:t>make</a:t>
            </a:r>
            <a:r>
              <a:rPr lang="fr-FR" baseline="0" dirty="0" smtClean="0"/>
              <a:t> the web </a:t>
            </a:r>
            <a:r>
              <a:rPr lang="fr-FR" baseline="0" dirty="0" err="1" smtClean="0"/>
              <a:t>faster</a:t>
            </a:r>
            <a:r>
              <a:rPr lang="fr-FR" baseline="0" dirty="0" smtClean="0"/>
              <a:t> va donc chez …c’est bien il y en a 2 qui suivent ça fait plaisir</a:t>
            </a:r>
          </a:p>
          <a:p>
            <a:endParaRPr lang="fr-FR" baseline="0" dirty="0"/>
          </a:p>
          <a:p>
            <a:r>
              <a:rPr lang="fr-FR" baseline="0" dirty="0" smtClean="0"/>
              <a:t>SPDY c’est quoi : </a:t>
            </a:r>
          </a:p>
        </p:txBody>
      </p:sp>
      <p:sp>
        <p:nvSpPr>
          <p:cNvPr id="4" name="Espace réservé du numéro de diapositive 3"/>
          <p:cNvSpPr>
            <a:spLocks noGrp="1"/>
          </p:cNvSpPr>
          <p:nvPr>
            <p:ph type="sldNum" sz="quarter" idx="10"/>
          </p:nvPr>
        </p:nvSpPr>
        <p:spPr/>
        <p:txBody>
          <a:bodyPr/>
          <a:lstStyle/>
          <a:p>
            <a:fld id="{A298F76C-CCBE-3344-954F-18DE7A86D285}" type="slidenum">
              <a:rPr lang="fr-FR" smtClean="0"/>
              <a:pPr/>
              <a:t>7</a:t>
            </a:fld>
            <a:endParaRPr lang="fr-FR"/>
          </a:p>
        </p:txBody>
      </p:sp>
    </p:spTree>
    <p:extLst>
      <p:ext uri="{BB962C8B-B14F-4D97-AF65-F5344CB8AC3E}">
        <p14:creationId xmlns:p14="http://schemas.microsoft.com/office/powerpoint/2010/main" val="3195108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a:t>
            </a:r>
            <a:r>
              <a:rPr lang="fr-FR" baseline="0" dirty="0" smtClean="0"/>
              <a:t> me dirait vous SPDY comment ça marche et là j</a:t>
            </a:r>
            <a:r>
              <a:rPr lang="fr-FR" dirty="0" smtClean="0"/>
              <a:t>e</a:t>
            </a:r>
            <a:r>
              <a:rPr lang="fr-FR" baseline="0" dirty="0" smtClean="0"/>
              <a:t> vous l’ai fait courte à la </a:t>
            </a:r>
            <a:r>
              <a:rPr lang="fr-FR" baseline="0" dirty="0" err="1" smtClean="0"/>
              <a:t>pong</a:t>
            </a:r>
            <a:r>
              <a:rPr lang="fr-FR" baseline="0" dirty="0" smtClean="0"/>
              <a:t> : ça c’est http: sans oublier les slash !!</a:t>
            </a:r>
          </a:p>
        </p:txBody>
      </p:sp>
      <p:sp>
        <p:nvSpPr>
          <p:cNvPr id="4" name="Espace réservé du numéro de diapositive 3"/>
          <p:cNvSpPr>
            <a:spLocks noGrp="1"/>
          </p:cNvSpPr>
          <p:nvPr>
            <p:ph type="sldNum" sz="quarter" idx="10"/>
          </p:nvPr>
        </p:nvSpPr>
        <p:spPr/>
        <p:txBody>
          <a:bodyPr/>
          <a:lstStyle/>
          <a:p>
            <a:fld id="{A298F76C-CCBE-3344-954F-18DE7A86D285}" type="slidenum">
              <a:rPr lang="fr-FR" smtClean="0"/>
              <a:pPr/>
              <a:t>8</a:t>
            </a:fld>
            <a:endParaRPr lang="fr-FR"/>
          </a:p>
        </p:txBody>
      </p:sp>
    </p:spTree>
    <p:extLst>
      <p:ext uri="{BB962C8B-B14F-4D97-AF65-F5344CB8AC3E}">
        <p14:creationId xmlns:p14="http://schemas.microsoft.com/office/powerpoint/2010/main" val="319510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SPDY</a:t>
            </a:r>
            <a:r>
              <a:rPr lang="fr-FR" baseline="0" dirty="0" smtClean="0"/>
              <a:t> c’est plusieurs flux au sein d’une même connexion TCP et idem pour les réponses</a:t>
            </a:r>
            <a:endParaRPr lang="fr-FR" dirty="0"/>
          </a:p>
        </p:txBody>
      </p:sp>
      <p:sp>
        <p:nvSpPr>
          <p:cNvPr id="4" name="Espace réservé du numéro de diapositive 3"/>
          <p:cNvSpPr>
            <a:spLocks noGrp="1"/>
          </p:cNvSpPr>
          <p:nvPr>
            <p:ph type="sldNum" sz="quarter" idx="10"/>
          </p:nvPr>
        </p:nvSpPr>
        <p:spPr/>
        <p:txBody>
          <a:bodyPr/>
          <a:lstStyle/>
          <a:p>
            <a:fld id="{A298F76C-CCBE-3344-954F-18DE7A86D285}" type="slidenum">
              <a:rPr lang="fr-FR" smtClean="0"/>
              <a:pPr/>
              <a:t>9</a:t>
            </a:fld>
            <a:endParaRPr lang="fr-FR"/>
          </a:p>
        </p:txBody>
      </p:sp>
    </p:spTree>
    <p:extLst>
      <p:ext uri="{BB962C8B-B14F-4D97-AF65-F5344CB8AC3E}">
        <p14:creationId xmlns:p14="http://schemas.microsoft.com/office/powerpoint/2010/main" val="319510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a:t>
            </a:r>
            <a:r>
              <a:rPr lang="fr-FR" baseline="0" dirty="0" smtClean="0"/>
              <a:t> quel est l’état de l’art de SPDY en 2012 des annonces dans tous les sens : support chez </a:t>
            </a:r>
            <a:r>
              <a:rPr lang="fr-FR" baseline="0" dirty="0" err="1" smtClean="0"/>
              <a:t>google</a:t>
            </a:r>
            <a:r>
              <a:rPr lang="fr-FR" baseline="0" dirty="0" smtClean="0"/>
              <a:t> </a:t>
            </a:r>
            <a:r>
              <a:rPr lang="fr-FR" baseline="0" dirty="0" err="1" smtClean="0"/>
              <a:t>twitter</a:t>
            </a:r>
            <a:r>
              <a:rPr lang="fr-FR" baseline="0" dirty="0" smtClean="0"/>
              <a:t>, apache, et de nombreux navigateurs</a:t>
            </a:r>
          </a:p>
        </p:txBody>
      </p:sp>
      <p:sp>
        <p:nvSpPr>
          <p:cNvPr id="4" name="Espace réservé du numéro de diapositive 3"/>
          <p:cNvSpPr>
            <a:spLocks noGrp="1"/>
          </p:cNvSpPr>
          <p:nvPr>
            <p:ph type="sldNum" sz="quarter" idx="10"/>
          </p:nvPr>
        </p:nvSpPr>
        <p:spPr/>
        <p:txBody>
          <a:bodyPr/>
          <a:lstStyle/>
          <a:p>
            <a:fld id="{A298F76C-CCBE-3344-954F-18DE7A86D285}" type="slidenum">
              <a:rPr lang="fr-FR" smtClean="0"/>
              <a:pPr/>
              <a:t>10</a:t>
            </a:fld>
            <a:endParaRPr lang="fr-FR"/>
          </a:p>
        </p:txBody>
      </p:sp>
    </p:spTree>
    <p:extLst>
      <p:ext uri="{BB962C8B-B14F-4D97-AF65-F5344CB8AC3E}">
        <p14:creationId xmlns:p14="http://schemas.microsoft.com/office/powerpoint/2010/main" val="3195108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uverture Niji - V1">
    <p:spTree>
      <p:nvGrpSpPr>
        <p:cNvPr id="1" name=""/>
        <p:cNvGrpSpPr/>
        <p:nvPr/>
      </p:nvGrpSpPr>
      <p:grpSpPr>
        <a:xfrm>
          <a:off x="0" y="0"/>
          <a:ext cx="0" cy="0"/>
          <a:chOff x="0" y="0"/>
          <a:chExt cx="0" cy="0"/>
        </a:xfrm>
      </p:grpSpPr>
      <p:pic>
        <p:nvPicPr>
          <p:cNvPr id="2" name="Image 1" descr="logo_dsquar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3608" y="2276872"/>
            <a:ext cx="2952328" cy="934944"/>
          </a:xfrm>
          <a:prstGeom prst="rect">
            <a:avLst/>
          </a:prstGeom>
        </p:spPr>
      </p:pic>
      <p:pic>
        <p:nvPicPr>
          <p:cNvPr id="12"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010296" y="1412776"/>
            <a:ext cx="4470576" cy="273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Espace réservé du pied de page 4"/>
          <p:cNvSpPr>
            <a:spLocks noGrp="1"/>
          </p:cNvSpPr>
          <p:nvPr>
            <p:ph type="ftr" sz="quarter" idx="3"/>
          </p:nvPr>
        </p:nvSpPr>
        <p:spPr>
          <a:xfrm>
            <a:off x="3116560" y="6173514"/>
            <a:ext cx="2895600" cy="539228"/>
          </a:xfrm>
          <a:prstGeom prst="rect">
            <a:avLst/>
          </a:prstGeom>
        </p:spPr>
        <p:txBody>
          <a:bodyPr anchor="ctr" anchorCtr="0"/>
          <a:lstStyle>
            <a:lvl1pPr algn="ctr">
              <a:defRPr sz="1300">
                <a:solidFill>
                  <a:srgbClr val="6F7B82"/>
                </a:solidFill>
              </a:defRPr>
            </a:lvl1pPr>
          </a:lstStyle>
          <a:p>
            <a:pPr defTabSz="914400"/>
            <a:fld id="{2C5874BD-9F74-4E72-AA52-E37F9A58A504}" type="datetime2">
              <a:rPr lang="fr-FR" smtClean="0">
                <a:latin typeface="Calibri"/>
              </a:rPr>
              <a:pPr defTabSz="914400"/>
              <a:t>vendredi 19 octobre 2012</a:t>
            </a:fld>
            <a:endParaRPr lang="fr-FR" dirty="0">
              <a:latin typeface="Calibri"/>
            </a:endParaRPr>
          </a:p>
        </p:txBody>
      </p:sp>
      <p:sp>
        <p:nvSpPr>
          <p:cNvPr id="4" name="Espace réservé du texte 3"/>
          <p:cNvSpPr>
            <a:spLocks noGrp="1"/>
          </p:cNvSpPr>
          <p:nvPr>
            <p:ph type="body" sz="quarter" idx="10"/>
          </p:nvPr>
        </p:nvSpPr>
        <p:spPr>
          <a:xfrm>
            <a:off x="683568" y="3644354"/>
            <a:ext cx="7775575" cy="2520950"/>
          </a:xfrm>
          <a:prstGeom prst="rect">
            <a:avLst/>
          </a:prstGeom>
        </p:spPr>
        <p:txBody>
          <a:bodyPr vert="horz"/>
          <a:lstStyle>
            <a:lvl1pPr marL="0" indent="0" algn="ctr" defTabSz="457200" rtl="0" eaLnBrk="1" latinLnBrk="0" hangingPunct="1">
              <a:buNone/>
              <a:defRPr lang="fr-FR" sz="2800" b="1" kern="1200" dirty="0" smtClean="0">
                <a:solidFill>
                  <a:srgbClr val="6F7B82"/>
                </a:solidFill>
                <a:latin typeface="+mn-lt"/>
                <a:ea typeface="+mn-ea"/>
                <a:cs typeface="+mn-cs"/>
              </a:defRPr>
            </a:lvl1pPr>
            <a:lvl2pPr marL="0" indent="0" algn="ctr" defTabSz="457200" rtl="0" eaLnBrk="1" latinLnBrk="0" hangingPunct="1">
              <a:buNone/>
              <a:defRPr lang="fr-FR" sz="2000" b="0" kern="1200" baseline="0" dirty="0" smtClean="0">
                <a:solidFill>
                  <a:srgbClr val="6F7B82"/>
                </a:solidFill>
                <a:latin typeface="+mn-lt"/>
                <a:ea typeface="+mn-ea"/>
                <a:cs typeface="+mn-cs"/>
              </a:defRPr>
            </a:lvl2pPr>
          </a:lstStyle>
          <a:p>
            <a:pPr lvl="0"/>
            <a:endParaRPr lang="fr-FR" dirty="0" smtClean="0"/>
          </a:p>
          <a:p>
            <a:pPr lvl="0"/>
            <a:endParaRPr lang="fr-FR" dirty="0" smtClean="0"/>
          </a:p>
          <a:p>
            <a:pPr lvl="0"/>
            <a:r>
              <a:rPr lang="fr-FR" dirty="0" smtClean="0"/>
              <a:t>Cliquez pour modifier le titre du document</a:t>
            </a:r>
          </a:p>
          <a:p>
            <a:pPr marL="0" lvl="1" indent="0" algn="ctr" defTabSz="457200" rtl="0" eaLnBrk="1" latinLnBrk="0" hangingPunct="1">
              <a:spcBef>
                <a:spcPts val="600"/>
              </a:spcBef>
              <a:buFont typeface="Symbol" pitchFamily="18" charset="2"/>
              <a:buNone/>
            </a:pPr>
            <a:r>
              <a:rPr lang="fr-FR" dirty="0" smtClean="0"/>
              <a:t>Ainsi que le sous titre</a:t>
            </a:r>
          </a:p>
        </p:txBody>
      </p:sp>
    </p:spTree>
    <p:extLst>
      <p:ext uri="{BB962C8B-B14F-4D97-AF65-F5344CB8AC3E}">
        <p14:creationId xmlns:p14="http://schemas.microsoft.com/office/powerpoint/2010/main" val="3806959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1511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944071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37556753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11283149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Fiche référenc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2"/>
          <p:cNvSpPr>
            <a:spLocks noGrp="1"/>
          </p:cNvSpPr>
          <p:nvPr>
            <p:ph idx="12" hasCustomPrompt="1"/>
          </p:nvPr>
        </p:nvSpPr>
        <p:spPr>
          <a:xfrm>
            <a:off x="45004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32383877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fontAlgn="base">
              <a:spcBef>
                <a:spcPct val="0"/>
              </a:spcBef>
              <a:spcAft>
                <a:spcPct val="0"/>
              </a:spcAft>
            </a:pPr>
            <a:fld id="{25FA0F75-4A0E-43A9-AB9D-018D987E9C11}" type="slidenum">
              <a:rPr lang="fr-FR" smtClean="0">
                <a:latin typeface="Arial" charset="0"/>
              </a:rPr>
              <a:pPr defTabSz="914400" fontAlgn="base">
                <a:spcBef>
                  <a:spcPct val="0"/>
                </a:spcBef>
                <a:spcAft>
                  <a:spcPct val="0"/>
                </a:spcAft>
              </a:pPr>
              <a:t>‹N°›</a:t>
            </a:fld>
            <a:endParaRPr lang="fr-FR" dirty="0">
              <a:latin typeface="Arial" charset="0"/>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2800" b="1" dirty="0">
              <a:solidFill>
                <a:srgbClr val="FFFFFF"/>
              </a:solidFill>
              <a:latin typeface="Verdana"/>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04616680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113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23622614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700894494"/>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2554984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277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33530851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2853632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9844041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5839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3590224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27307963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10729275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18129155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35700361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38119731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Fiche référenc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2"/>
          <p:cNvSpPr>
            <a:spLocks noGrp="1"/>
          </p:cNvSpPr>
          <p:nvPr>
            <p:ph idx="12" hasCustomPrompt="1"/>
          </p:nvPr>
        </p:nvSpPr>
        <p:spPr>
          <a:xfrm>
            <a:off x="45004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276926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441737424"/>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fontAlgn="base">
              <a:spcBef>
                <a:spcPct val="0"/>
              </a:spcBef>
              <a:spcAft>
                <a:spcPct val="0"/>
              </a:spcAft>
            </a:pPr>
            <a:fld id="{25FA0F75-4A0E-43A9-AB9D-018D987E9C11}" type="slidenum">
              <a:rPr lang="fr-FR" smtClean="0">
                <a:latin typeface="Arial" charset="0"/>
              </a:rPr>
              <a:pPr defTabSz="914400" fontAlgn="base">
                <a:spcBef>
                  <a:spcPct val="0"/>
                </a:spcBef>
                <a:spcAft>
                  <a:spcPct val="0"/>
                </a:spcAft>
              </a:pPr>
              <a:t>‹N°›</a:t>
            </a:fld>
            <a:endParaRPr lang="fr-FR" dirty="0">
              <a:latin typeface="Arial" charset="0"/>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2800" b="1" dirty="0">
              <a:solidFill>
                <a:srgbClr val="FFFFFF"/>
              </a:solidFill>
              <a:latin typeface="Verdana"/>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69096503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195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34162415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532644306"/>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13910645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070090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764931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11474649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5643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4016364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18281691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3478719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24084076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2146551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6283420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32872533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Fiche référenc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2"/>
          <p:cNvSpPr>
            <a:spLocks noGrp="1"/>
          </p:cNvSpPr>
          <p:nvPr>
            <p:ph idx="12" hasCustomPrompt="1"/>
          </p:nvPr>
        </p:nvSpPr>
        <p:spPr>
          <a:xfrm>
            <a:off x="45004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18724350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fontAlgn="base">
              <a:spcBef>
                <a:spcPct val="0"/>
              </a:spcBef>
              <a:spcAft>
                <a:spcPct val="0"/>
              </a:spcAft>
            </a:pPr>
            <a:fld id="{25FA0F75-4A0E-43A9-AB9D-018D987E9C11}" type="slidenum">
              <a:rPr lang="fr-FR" smtClean="0">
                <a:latin typeface="Arial" charset="0"/>
              </a:rPr>
              <a:pPr defTabSz="914400" fontAlgn="base">
                <a:spcBef>
                  <a:spcPct val="0"/>
                </a:spcBef>
                <a:spcAft>
                  <a:spcPct val="0"/>
                </a:spcAft>
              </a:pPr>
              <a:t>‹N°›</a:t>
            </a:fld>
            <a:endParaRPr lang="fr-FR" dirty="0">
              <a:latin typeface="Arial" charset="0"/>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2800" b="1" dirty="0">
              <a:solidFill>
                <a:srgbClr val="FFFFFF"/>
              </a:solidFill>
              <a:latin typeface="Verdana"/>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93034431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0848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12841533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0724513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17568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21255983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557916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21031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957997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8261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19526355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40927957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147419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42324285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462751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183546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10814299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Fiche référenc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2"/>
          <p:cNvSpPr>
            <a:spLocks noGrp="1"/>
          </p:cNvSpPr>
          <p:nvPr>
            <p:ph idx="12" hasCustomPrompt="1"/>
          </p:nvPr>
        </p:nvSpPr>
        <p:spPr>
          <a:xfrm>
            <a:off x="45004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37927702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fontAlgn="base">
              <a:spcBef>
                <a:spcPct val="0"/>
              </a:spcBef>
              <a:spcAft>
                <a:spcPct val="0"/>
              </a:spcAft>
            </a:pPr>
            <a:fld id="{25FA0F75-4A0E-43A9-AB9D-018D987E9C11}" type="slidenum">
              <a:rPr lang="fr-FR" smtClean="0">
                <a:latin typeface="Arial" charset="0"/>
              </a:rPr>
              <a:pPr defTabSz="914400" fontAlgn="base">
                <a:spcBef>
                  <a:spcPct val="0"/>
                </a:spcBef>
                <a:spcAft>
                  <a:spcPct val="0"/>
                </a:spcAft>
              </a:pPr>
              <a:t>‹N°›</a:t>
            </a:fld>
            <a:endParaRPr lang="fr-FR" dirty="0">
              <a:latin typeface="Arial" charset="0"/>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2800" b="1" dirty="0">
              <a:solidFill>
                <a:srgbClr val="FFFFFF"/>
              </a:solidFill>
              <a:latin typeface="Verdana"/>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30589879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6098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19952485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157470866"/>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25803173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913429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207888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754250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7619685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69663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25458699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37606157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29429898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34477936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18746180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33216164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fontAlgn="base">
              <a:spcBef>
                <a:spcPct val="0"/>
              </a:spcBef>
              <a:spcAft>
                <a:spcPct val="0"/>
              </a:spcAft>
            </a:pPr>
            <a:fld id="{25FA0F75-4A0E-43A9-AB9D-018D987E9C11}" type="slidenum">
              <a:rPr lang="fr-FR" smtClean="0">
                <a:latin typeface="Arial" charset="0"/>
              </a:rPr>
              <a:pPr defTabSz="914400" fontAlgn="base">
                <a:spcBef>
                  <a:spcPct val="0"/>
                </a:spcBef>
                <a:spcAft>
                  <a:spcPct val="0"/>
                </a:spcAft>
              </a:pPr>
              <a:t>‹N°›</a:t>
            </a:fld>
            <a:endParaRPr lang="fr-FR" dirty="0">
              <a:latin typeface="Arial" charset="0"/>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2800" b="1" dirty="0">
              <a:solidFill>
                <a:srgbClr val="FFFFFF"/>
              </a:solidFill>
              <a:latin typeface="Verdana"/>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8232549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14673" y="0"/>
            <a:ext cx="8902833" cy="914400"/>
          </a:xfrm>
        </p:spPr>
        <p:txBody>
          <a:bodyPr/>
          <a:lstStyle>
            <a:lvl1pPr algn="l" rtl="0" eaLnBrk="0" fontAlgn="base" hangingPunct="0">
              <a:spcBef>
                <a:spcPct val="0"/>
              </a:spcBef>
              <a:spcAft>
                <a:spcPct val="0"/>
              </a:spcAft>
              <a:defRPr lang="fr-FR" sz="2600" b="1" cap="all" dirty="0">
                <a:solidFill>
                  <a:srgbClr val="AEB1B6"/>
                </a:solidFill>
                <a:latin typeface="Arial" pitchFamily="34" charset="0"/>
                <a:ea typeface="+mj-ea"/>
                <a:cs typeface="Arial" pitchFamily="34" charset="0"/>
              </a:defRPr>
            </a:lvl1pPr>
          </a:lstStyle>
          <a:p>
            <a:pPr lvl="0" algn="l" rtl="0" eaLnBrk="0" fontAlgn="base" hangingPunct="0">
              <a:spcBef>
                <a:spcPct val="0"/>
              </a:spcBef>
              <a:spcAft>
                <a:spcPct val="0"/>
              </a:spcAft>
            </a:pPr>
            <a:r>
              <a:rPr lang="fr-FR" dirty="0" smtClean="0"/>
              <a:t>Cliquez pour modifier le style du titre</a:t>
            </a:r>
            <a:endParaRPr lang="fr-FR" dirty="0"/>
          </a:p>
        </p:txBody>
      </p:sp>
      <p:sp>
        <p:nvSpPr>
          <p:cNvPr id="10" name="Espace réservé du contenu 2"/>
          <p:cNvSpPr>
            <a:spLocks noGrp="1"/>
          </p:cNvSpPr>
          <p:nvPr>
            <p:ph idx="10"/>
          </p:nvPr>
        </p:nvSpPr>
        <p:spPr>
          <a:xfrm>
            <a:off x="225030" y="1988843"/>
            <a:ext cx="5067055"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11" name="Espace réservé du contenu 2"/>
          <p:cNvSpPr>
            <a:spLocks noGrp="1"/>
          </p:cNvSpPr>
          <p:nvPr>
            <p:ph idx="11" hasCustomPrompt="1"/>
          </p:nvPr>
        </p:nvSpPr>
        <p:spPr>
          <a:xfrm>
            <a:off x="22502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7" name="Espace réservé du contenu 2"/>
          <p:cNvSpPr>
            <a:spLocks noGrp="1"/>
          </p:cNvSpPr>
          <p:nvPr>
            <p:ph idx="16" hasCustomPrompt="1"/>
          </p:nvPr>
        </p:nvSpPr>
        <p:spPr>
          <a:xfrm>
            <a:off x="225030" y="4284094"/>
            <a:ext cx="5067055"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sp>
        <p:nvSpPr>
          <p:cNvPr id="8" name="Line 15"/>
          <p:cNvSpPr>
            <a:spLocks noChangeShapeType="1"/>
          </p:cNvSpPr>
          <p:nvPr userDrawn="1"/>
        </p:nvSpPr>
        <p:spPr bwMode="auto">
          <a:xfrm>
            <a:off x="296525" y="908720"/>
            <a:ext cx="8424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cxnSp>
        <p:nvCxnSpPr>
          <p:cNvPr id="12" name="Connecteur droit 11"/>
          <p:cNvCxnSpPr/>
          <p:nvPr userDrawn="1"/>
        </p:nvCxnSpPr>
        <p:spPr bwMode="auto">
          <a:xfrm>
            <a:off x="21608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3" name="Connecteur droit 12"/>
          <p:cNvCxnSpPr/>
          <p:nvPr userDrawn="1"/>
        </p:nvCxnSpPr>
        <p:spPr bwMode="auto">
          <a:xfrm>
            <a:off x="21608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4" name="Connecteur droit 13"/>
          <p:cNvCxnSpPr/>
          <p:nvPr userDrawn="1"/>
        </p:nvCxnSpPr>
        <p:spPr bwMode="auto">
          <a:xfrm>
            <a:off x="21608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5" name="Connecteur droit 14"/>
          <p:cNvCxnSpPr/>
          <p:nvPr userDrawn="1"/>
        </p:nvCxnSpPr>
        <p:spPr bwMode="auto">
          <a:xfrm>
            <a:off x="21608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6" name="Connecteur droit 15"/>
          <p:cNvCxnSpPr/>
          <p:nvPr userDrawn="1"/>
        </p:nvCxnSpPr>
        <p:spPr bwMode="auto">
          <a:xfrm>
            <a:off x="21608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36862082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13637" t="21108" r="15326" b="21939"/>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527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5688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13637" t="21108" r="15326" b="21939"/>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240414363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536980673"/>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31601859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9728548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1972271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14674222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0047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3541040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203922936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177971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333712985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17211768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28503100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365627773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14673" y="0"/>
            <a:ext cx="8902833" cy="914400"/>
          </a:xfrm>
        </p:spPr>
        <p:txBody>
          <a:bodyPr/>
          <a:lstStyle>
            <a:lvl1pPr algn="l" rtl="0" eaLnBrk="0" fontAlgn="base" hangingPunct="0">
              <a:spcBef>
                <a:spcPct val="0"/>
              </a:spcBef>
              <a:spcAft>
                <a:spcPct val="0"/>
              </a:spcAft>
              <a:defRPr lang="fr-FR" sz="2600" b="1" cap="all" dirty="0">
                <a:solidFill>
                  <a:srgbClr val="AEB1B6"/>
                </a:solidFill>
                <a:latin typeface="Arial" pitchFamily="34" charset="0"/>
                <a:ea typeface="+mj-ea"/>
                <a:cs typeface="Arial" pitchFamily="34" charset="0"/>
              </a:defRPr>
            </a:lvl1pPr>
          </a:lstStyle>
          <a:p>
            <a:pPr lvl="0" algn="l" rtl="0" eaLnBrk="0" fontAlgn="base" hangingPunct="0">
              <a:spcBef>
                <a:spcPct val="0"/>
              </a:spcBef>
              <a:spcAft>
                <a:spcPct val="0"/>
              </a:spcAft>
            </a:pPr>
            <a:r>
              <a:rPr lang="fr-FR" dirty="0" smtClean="0"/>
              <a:t>Cliquez pour modifier le style du titre</a:t>
            </a:r>
            <a:endParaRPr lang="fr-FR" dirty="0"/>
          </a:p>
        </p:txBody>
      </p:sp>
      <p:sp>
        <p:nvSpPr>
          <p:cNvPr id="10" name="Espace réservé du contenu 2"/>
          <p:cNvSpPr>
            <a:spLocks noGrp="1"/>
          </p:cNvSpPr>
          <p:nvPr>
            <p:ph idx="10"/>
          </p:nvPr>
        </p:nvSpPr>
        <p:spPr>
          <a:xfrm>
            <a:off x="225030" y="1988843"/>
            <a:ext cx="5067055"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11" name="Espace réservé du contenu 2"/>
          <p:cNvSpPr>
            <a:spLocks noGrp="1"/>
          </p:cNvSpPr>
          <p:nvPr>
            <p:ph idx="11" hasCustomPrompt="1"/>
          </p:nvPr>
        </p:nvSpPr>
        <p:spPr>
          <a:xfrm>
            <a:off x="22502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7" name="Espace réservé du contenu 2"/>
          <p:cNvSpPr>
            <a:spLocks noGrp="1"/>
          </p:cNvSpPr>
          <p:nvPr>
            <p:ph idx="16" hasCustomPrompt="1"/>
          </p:nvPr>
        </p:nvSpPr>
        <p:spPr>
          <a:xfrm>
            <a:off x="225030" y="4284094"/>
            <a:ext cx="5067055"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sp>
        <p:nvSpPr>
          <p:cNvPr id="8" name="Line 15"/>
          <p:cNvSpPr>
            <a:spLocks noChangeShapeType="1"/>
          </p:cNvSpPr>
          <p:nvPr userDrawn="1"/>
        </p:nvSpPr>
        <p:spPr bwMode="auto">
          <a:xfrm>
            <a:off x="296525" y="908720"/>
            <a:ext cx="8424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cxnSp>
        <p:nvCxnSpPr>
          <p:cNvPr id="12" name="Connecteur droit 11"/>
          <p:cNvCxnSpPr/>
          <p:nvPr userDrawn="1"/>
        </p:nvCxnSpPr>
        <p:spPr bwMode="auto">
          <a:xfrm>
            <a:off x="21608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3" name="Connecteur droit 12"/>
          <p:cNvCxnSpPr/>
          <p:nvPr userDrawn="1"/>
        </p:nvCxnSpPr>
        <p:spPr bwMode="auto">
          <a:xfrm>
            <a:off x="21608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4" name="Connecteur droit 13"/>
          <p:cNvCxnSpPr/>
          <p:nvPr userDrawn="1"/>
        </p:nvCxnSpPr>
        <p:spPr bwMode="auto">
          <a:xfrm>
            <a:off x="21608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5" name="Connecteur droit 14"/>
          <p:cNvCxnSpPr/>
          <p:nvPr userDrawn="1"/>
        </p:nvCxnSpPr>
        <p:spPr bwMode="auto">
          <a:xfrm>
            <a:off x="21608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6" name="Connecteur droit 15"/>
          <p:cNvCxnSpPr/>
          <p:nvPr userDrawn="1"/>
        </p:nvCxnSpPr>
        <p:spPr bwMode="auto">
          <a:xfrm>
            <a:off x="21608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34290419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13637" t="21108" r="15326" b="21939"/>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7365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13637" t="21108" r="15326" b="21939"/>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21001058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8699530"/>
      </p:ext>
    </p:extLst>
  </p:cSld>
  <p:clrMapOvr>
    <a:masterClrMapping/>
  </p:clrMapOvr>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34143570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7734796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651278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358271524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4801907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9483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34691249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187587795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3398339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40757087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14969717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13719622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fontAlgn="base">
              <a:spcBef>
                <a:spcPct val="0"/>
              </a:spcBef>
              <a:spcAft>
                <a:spcPct val="0"/>
              </a:spcAft>
            </a:pPr>
            <a:fld id="{25FA0F75-4A0E-43A9-AB9D-018D987E9C11}" type="slidenum">
              <a:rPr lang="fr-FR" smtClean="0">
                <a:latin typeface="Arial" charset="0"/>
              </a:rPr>
              <a:pPr defTabSz="914400" fontAlgn="base">
                <a:spcBef>
                  <a:spcPct val="0"/>
                </a:spcBef>
                <a:spcAft>
                  <a:spcPct val="0"/>
                </a:spcAft>
              </a:pPr>
              <a:t>‹N°›</a:t>
            </a:fld>
            <a:endParaRPr lang="fr-FR" dirty="0">
              <a:latin typeface="Arial" charset="0"/>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2800" b="1" dirty="0">
              <a:solidFill>
                <a:srgbClr val="FFFFFF"/>
              </a:solidFill>
              <a:latin typeface="Verdana"/>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23078745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14673" y="0"/>
            <a:ext cx="8902833" cy="914400"/>
          </a:xfrm>
        </p:spPr>
        <p:txBody>
          <a:bodyPr/>
          <a:lstStyle>
            <a:lvl1pPr algn="l" rtl="0" eaLnBrk="0" fontAlgn="base" hangingPunct="0">
              <a:spcBef>
                <a:spcPct val="0"/>
              </a:spcBef>
              <a:spcAft>
                <a:spcPct val="0"/>
              </a:spcAft>
              <a:defRPr lang="fr-FR" sz="2600" b="1" cap="all" dirty="0">
                <a:solidFill>
                  <a:srgbClr val="AEB1B6"/>
                </a:solidFill>
                <a:latin typeface="Arial" pitchFamily="34" charset="0"/>
                <a:ea typeface="+mj-ea"/>
                <a:cs typeface="Arial" pitchFamily="34" charset="0"/>
              </a:defRPr>
            </a:lvl1pPr>
          </a:lstStyle>
          <a:p>
            <a:pPr lvl="0" algn="l" rtl="0" eaLnBrk="0" fontAlgn="base" hangingPunct="0">
              <a:spcBef>
                <a:spcPct val="0"/>
              </a:spcBef>
              <a:spcAft>
                <a:spcPct val="0"/>
              </a:spcAft>
            </a:pPr>
            <a:r>
              <a:rPr lang="fr-FR" dirty="0" smtClean="0"/>
              <a:t>Cliquez pour modifier le style du titre</a:t>
            </a:r>
            <a:endParaRPr lang="fr-FR" dirty="0"/>
          </a:p>
        </p:txBody>
      </p:sp>
      <p:sp>
        <p:nvSpPr>
          <p:cNvPr id="10" name="Espace réservé du contenu 2"/>
          <p:cNvSpPr>
            <a:spLocks noGrp="1"/>
          </p:cNvSpPr>
          <p:nvPr>
            <p:ph idx="10"/>
          </p:nvPr>
        </p:nvSpPr>
        <p:spPr>
          <a:xfrm>
            <a:off x="225030" y="1988843"/>
            <a:ext cx="5067055"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11" name="Espace réservé du contenu 2"/>
          <p:cNvSpPr>
            <a:spLocks noGrp="1"/>
          </p:cNvSpPr>
          <p:nvPr>
            <p:ph idx="11" hasCustomPrompt="1"/>
          </p:nvPr>
        </p:nvSpPr>
        <p:spPr>
          <a:xfrm>
            <a:off x="22502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7" name="Espace réservé du contenu 2"/>
          <p:cNvSpPr>
            <a:spLocks noGrp="1"/>
          </p:cNvSpPr>
          <p:nvPr>
            <p:ph idx="16" hasCustomPrompt="1"/>
          </p:nvPr>
        </p:nvSpPr>
        <p:spPr>
          <a:xfrm>
            <a:off x="225030" y="4284094"/>
            <a:ext cx="5067055"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sp>
        <p:nvSpPr>
          <p:cNvPr id="8" name="Line 15"/>
          <p:cNvSpPr>
            <a:spLocks noChangeShapeType="1"/>
          </p:cNvSpPr>
          <p:nvPr userDrawn="1"/>
        </p:nvSpPr>
        <p:spPr bwMode="auto">
          <a:xfrm>
            <a:off x="296525" y="908720"/>
            <a:ext cx="8424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cxnSp>
        <p:nvCxnSpPr>
          <p:cNvPr id="12" name="Connecteur droit 11"/>
          <p:cNvCxnSpPr/>
          <p:nvPr userDrawn="1"/>
        </p:nvCxnSpPr>
        <p:spPr bwMode="auto">
          <a:xfrm>
            <a:off x="21608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3" name="Connecteur droit 12"/>
          <p:cNvCxnSpPr/>
          <p:nvPr userDrawn="1"/>
        </p:nvCxnSpPr>
        <p:spPr bwMode="auto">
          <a:xfrm>
            <a:off x="21608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4" name="Connecteur droit 13"/>
          <p:cNvCxnSpPr/>
          <p:nvPr userDrawn="1"/>
        </p:nvCxnSpPr>
        <p:spPr bwMode="auto">
          <a:xfrm>
            <a:off x="21608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5" name="Connecteur droit 14"/>
          <p:cNvCxnSpPr/>
          <p:nvPr userDrawn="1"/>
        </p:nvCxnSpPr>
        <p:spPr bwMode="auto">
          <a:xfrm>
            <a:off x="21608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6" name="Connecteur droit 15"/>
          <p:cNvCxnSpPr/>
          <p:nvPr userDrawn="1"/>
        </p:nvCxnSpPr>
        <p:spPr bwMode="auto">
          <a:xfrm>
            <a:off x="21608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46113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 Rouge">
    <p:spTree>
      <p:nvGrpSpPr>
        <p:cNvPr id="1" name=""/>
        <p:cNvGrpSpPr/>
        <p:nvPr/>
      </p:nvGrpSpPr>
      <p:grpSpPr>
        <a:xfrm>
          <a:off x="0" y="0"/>
          <a:ext cx="0" cy="0"/>
          <a:chOff x="0" y="0"/>
          <a:chExt cx="0" cy="0"/>
        </a:xfrm>
      </p:grpSpPr>
      <p:cxnSp>
        <p:nvCxnSpPr>
          <p:cNvPr id="4" name="Connecteur droit 3"/>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277200">
              <a:spcBef>
                <a:spcPts val="1200"/>
              </a:spcBef>
              <a:buFont typeface="+mj-lt"/>
              <a:buAutoNum type="arabicPeriod"/>
              <a:tabLst>
                <a:tab pos="0" algn="l"/>
              </a:tabLst>
              <a:defRPr sz="2000" b="0">
                <a:solidFill>
                  <a:srgbClr val="6F7B82"/>
                </a:solidFill>
              </a:defRPr>
            </a:lvl1pPr>
            <a:lvl2pPr marL="288000" indent="0">
              <a:spcBef>
                <a:spcPts val="600"/>
              </a:spcBef>
              <a:buClr>
                <a:srgbClr val="A3ADB4"/>
              </a:buClr>
              <a:buFont typeface="Calibri" pitchFamily="34" charset="0"/>
              <a:buNone/>
              <a:defRPr sz="15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premier titre</a:t>
            </a:r>
          </a:p>
          <a:p>
            <a:pPr lvl="1"/>
            <a:r>
              <a:rPr lang="fr-FR" dirty="0" smtClean="0"/>
              <a:t>Modifiez le sous-titre</a:t>
            </a:r>
          </a:p>
        </p:txBody>
      </p:sp>
      <p:sp>
        <p:nvSpPr>
          <p:cNvPr id="8"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a:fld id="{25FA0F75-4A0E-43A9-AB9D-018D987E9C11}" type="slidenum">
              <a:rPr lang="fr-FR" smtClean="0">
                <a:latin typeface="Calibri"/>
              </a:rPr>
              <a:pPr defTabSz="914400"/>
              <a:t>‹N°›</a:t>
            </a:fld>
            <a:endParaRPr lang="fr-FR" dirty="0">
              <a:latin typeface="Calibri"/>
            </a:endParaRPr>
          </a:p>
        </p:txBody>
      </p:sp>
      <p:sp>
        <p:nvSpPr>
          <p:cNvPr id="12" name="Ellipse 11"/>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fr-FR" sz="2800" b="1" dirty="0">
                <a:solidFill>
                  <a:prstClr val="white"/>
                </a:solidFill>
                <a:latin typeface="Calibri"/>
              </a:rPr>
              <a:t>Sommaire</a:t>
            </a:r>
          </a:p>
        </p:txBody>
      </p:sp>
    </p:spTree>
    <p:extLst>
      <p:ext uri="{BB962C8B-B14F-4D97-AF65-F5344CB8AC3E}">
        <p14:creationId xmlns:p14="http://schemas.microsoft.com/office/powerpoint/2010/main" val="16660426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36501289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7115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9928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52741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5554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8367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233212561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451143"/>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732424"/>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501370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29498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57626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27336749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Chapitre 2 - titre et sous-titre">
    <p:spTree>
      <p:nvGrpSpPr>
        <p:cNvPr id="1" name=""/>
        <p:cNvGrpSpPr/>
        <p:nvPr/>
      </p:nvGrpSpPr>
      <p:grpSpPr>
        <a:xfrm>
          <a:off x="0" y="0"/>
          <a:ext cx="0" cy="0"/>
          <a:chOff x="0" y="0"/>
          <a:chExt cx="0" cy="0"/>
        </a:xfrm>
      </p:grpSpPr>
      <p:sp>
        <p:nvSpPr>
          <p:cNvPr id="5" name="Line 15"/>
          <p:cNvSpPr>
            <a:spLocks noChangeShapeType="1"/>
          </p:cNvSpPr>
          <p:nvPr userDrawn="1"/>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dirty="0">
              <a:ln>
                <a:solidFill>
                  <a:srgbClr val="606060"/>
                </a:solidFill>
              </a:ln>
              <a:solidFill>
                <a:srgbClr val="000000"/>
              </a:solidFill>
              <a:latin typeface="Arial" charset="0"/>
            </a:endParaRPr>
          </a:p>
        </p:txBody>
      </p:sp>
      <p:sp>
        <p:nvSpPr>
          <p:cNvPr id="3"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2554238020"/>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Fiche référenc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2"/>
          <p:cNvSpPr>
            <a:spLocks noGrp="1"/>
          </p:cNvSpPr>
          <p:nvPr>
            <p:ph idx="12" hasCustomPrompt="1"/>
          </p:nvPr>
        </p:nvSpPr>
        <p:spPr>
          <a:xfrm>
            <a:off x="45004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12940585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13637" t="21108" r="15326" b="21939"/>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0361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13637" t="21108" r="15326" b="21939"/>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9010423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582972110"/>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414723202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4800896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69891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6233277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7724598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4290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280192960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93285749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171658217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428410147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170495018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19784024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Fiche référenc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2"/>
          <p:cNvSpPr>
            <a:spLocks noGrp="1"/>
          </p:cNvSpPr>
          <p:nvPr>
            <p:ph idx="12" hasCustomPrompt="1"/>
          </p:nvPr>
        </p:nvSpPr>
        <p:spPr>
          <a:xfrm>
            <a:off x="45004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14358953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fontAlgn="base">
              <a:spcBef>
                <a:spcPct val="0"/>
              </a:spcBef>
              <a:spcAft>
                <a:spcPct val="0"/>
              </a:spcAft>
            </a:pPr>
            <a:fld id="{25FA0F75-4A0E-43A9-AB9D-018D987E9C11}" type="slidenum">
              <a:rPr lang="fr-FR" smtClean="0">
                <a:latin typeface="Arial" charset="0"/>
              </a:rPr>
              <a:pPr defTabSz="914400" fontAlgn="base">
                <a:spcBef>
                  <a:spcPct val="0"/>
                </a:spcBef>
                <a:spcAft>
                  <a:spcPct val="0"/>
                </a:spcAft>
              </a:pPr>
              <a:t>‹N°›</a:t>
            </a:fld>
            <a:endParaRPr lang="fr-FR" dirty="0">
              <a:latin typeface="Arial" charset="0"/>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2800" b="1" dirty="0">
              <a:solidFill>
                <a:srgbClr val="FFFFFF"/>
              </a:solidFill>
              <a:latin typeface="Verdana"/>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8362235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128821848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14673" y="0"/>
            <a:ext cx="8902833" cy="914400"/>
          </a:xfrm>
        </p:spPr>
        <p:txBody>
          <a:bodyPr/>
          <a:lstStyle>
            <a:lvl1pPr algn="l" rtl="0" eaLnBrk="0" fontAlgn="base" hangingPunct="0">
              <a:spcBef>
                <a:spcPct val="0"/>
              </a:spcBef>
              <a:spcAft>
                <a:spcPct val="0"/>
              </a:spcAft>
              <a:defRPr lang="fr-FR" sz="2600" b="1" cap="all" dirty="0">
                <a:solidFill>
                  <a:srgbClr val="AEB1B6"/>
                </a:solidFill>
                <a:latin typeface="Arial" pitchFamily="34" charset="0"/>
                <a:ea typeface="+mj-ea"/>
                <a:cs typeface="Arial" pitchFamily="34" charset="0"/>
              </a:defRPr>
            </a:lvl1pPr>
          </a:lstStyle>
          <a:p>
            <a:pPr lvl="0" algn="l" rtl="0" eaLnBrk="0" fontAlgn="base" hangingPunct="0">
              <a:spcBef>
                <a:spcPct val="0"/>
              </a:spcBef>
              <a:spcAft>
                <a:spcPct val="0"/>
              </a:spcAft>
            </a:pPr>
            <a:r>
              <a:rPr lang="fr-FR" dirty="0" smtClean="0"/>
              <a:t>Cliquez pour modifier le style du titre</a:t>
            </a:r>
            <a:endParaRPr lang="fr-FR" dirty="0"/>
          </a:p>
        </p:txBody>
      </p:sp>
      <p:sp>
        <p:nvSpPr>
          <p:cNvPr id="10" name="Espace réservé du contenu 2"/>
          <p:cNvSpPr>
            <a:spLocks noGrp="1"/>
          </p:cNvSpPr>
          <p:nvPr>
            <p:ph idx="10"/>
          </p:nvPr>
        </p:nvSpPr>
        <p:spPr>
          <a:xfrm>
            <a:off x="225030" y="1988843"/>
            <a:ext cx="5067055"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11" name="Espace réservé du contenu 2"/>
          <p:cNvSpPr>
            <a:spLocks noGrp="1"/>
          </p:cNvSpPr>
          <p:nvPr>
            <p:ph idx="11" hasCustomPrompt="1"/>
          </p:nvPr>
        </p:nvSpPr>
        <p:spPr>
          <a:xfrm>
            <a:off x="22502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7" name="Espace réservé du contenu 2"/>
          <p:cNvSpPr>
            <a:spLocks noGrp="1"/>
          </p:cNvSpPr>
          <p:nvPr>
            <p:ph idx="16" hasCustomPrompt="1"/>
          </p:nvPr>
        </p:nvSpPr>
        <p:spPr>
          <a:xfrm>
            <a:off x="225030" y="4284094"/>
            <a:ext cx="5067055"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sp>
        <p:nvSpPr>
          <p:cNvPr id="8" name="Line 15"/>
          <p:cNvSpPr>
            <a:spLocks noChangeShapeType="1"/>
          </p:cNvSpPr>
          <p:nvPr userDrawn="1"/>
        </p:nvSpPr>
        <p:spPr bwMode="auto">
          <a:xfrm>
            <a:off x="296525" y="908720"/>
            <a:ext cx="8424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cxnSp>
        <p:nvCxnSpPr>
          <p:cNvPr id="12" name="Connecteur droit 11"/>
          <p:cNvCxnSpPr/>
          <p:nvPr userDrawn="1"/>
        </p:nvCxnSpPr>
        <p:spPr bwMode="auto">
          <a:xfrm>
            <a:off x="21608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3" name="Connecteur droit 12"/>
          <p:cNvCxnSpPr/>
          <p:nvPr userDrawn="1"/>
        </p:nvCxnSpPr>
        <p:spPr bwMode="auto">
          <a:xfrm>
            <a:off x="21608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4" name="Connecteur droit 13"/>
          <p:cNvCxnSpPr/>
          <p:nvPr userDrawn="1"/>
        </p:nvCxnSpPr>
        <p:spPr bwMode="auto">
          <a:xfrm>
            <a:off x="21608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5" name="Connecteur droit 14"/>
          <p:cNvCxnSpPr/>
          <p:nvPr userDrawn="1"/>
        </p:nvCxnSpPr>
        <p:spPr bwMode="auto">
          <a:xfrm>
            <a:off x="21608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6" name="Connecteur droit 15"/>
          <p:cNvCxnSpPr/>
          <p:nvPr userDrawn="1"/>
        </p:nvCxnSpPr>
        <p:spPr bwMode="auto">
          <a:xfrm>
            <a:off x="21608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422204888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7115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9928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52741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5554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8367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266431367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451143"/>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732424"/>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501370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29498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57626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22930666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Chapitre 2 - titre et sous-titre">
    <p:spTree>
      <p:nvGrpSpPr>
        <p:cNvPr id="1" name=""/>
        <p:cNvGrpSpPr/>
        <p:nvPr/>
      </p:nvGrpSpPr>
      <p:grpSpPr>
        <a:xfrm>
          <a:off x="0" y="0"/>
          <a:ext cx="0" cy="0"/>
          <a:chOff x="0" y="0"/>
          <a:chExt cx="0" cy="0"/>
        </a:xfrm>
      </p:grpSpPr>
      <p:sp>
        <p:nvSpPr>
          <p:cNvPr id="5" name="Line 15"/>
          <p:cNvSpPr>
            <a:spLocks noChangeShapeType="1"/>
          </p:cNvSpPr>
          <p:nvPr userDrawn="1"/>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dirty="0">
              <a:ln>
                <a:solidFill>
                  <a:srgbClr val="606060"/>
                </a:solidFill>
              </a:ln>
              <a:solidFill>
                <a:srgbClr val="000000"/>
              </a:solidFill>
              <a:latin typeface="Arial" charset="0"/>
            </a:endParaRPr>
          </a:p>
        </p:txBody>
      </p:sp>
      <p:sp>
        <p:nvSpPr>
          <p:cNvPr id="3"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236346976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3592684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fontAlgn="base">
              <a:spcBef>
                <a:spcPct val="0"/>
              </a:spcBef>
              <a:spcAft>
                <a:spcPct val="0"/>
              </a:spcAft>
            </a:pPr>
            <a:fld id="{25FA0F75-4A0E-43A9-AB9D-018D987E9C11}" type="slidenum">
              <a:rPr lang="fr-FR" smtClean="0">
                <a:latin typeface="Arial" charset="0"/>
              </a:rPr>
              <a:pPr defTabSz="914400" fontAlgn="base">
                <a:spcBef>
                  <a:spcPct val="0"/>
                </a:spcBef>
                <a:spcAft>
                  <a:spcPct val="0"/>
                </a:spcAft>
              </a:pPr>
              <a:t>‹N°›</a:t>
            </a:fld>
            <a:endParaRPr lang="fr-FR" dirty="0">
              <a:latin typeface="Arial" charset="0"/>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2800" b="1" dirty="0">
              <a:solidFill>
                <a:srgbClr val="FFFFFF"/>
              </a:solidFill>
              <a:latin typeface="Verdana"/>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0396160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715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3714590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94198107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1292462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381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a:fld id="{25FA0F75-4A0E-43A9-AB9D-018D987E9C11}" type="slidenum">
              <a:rPr lang="fr-FR" smtClean="0">
                <a:latin typeface="Calibri"/>
              </a:rPr>
              <a:pPr defTabSz="914400"/>
              <a:t>‹N°›</a:t>
            </a:fld>
            <a:endParaRPr lang="fr-FR" dirty="0">
              <a:latin typeface="Calibri"/>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2800" b="1" dirty="0">
              <a:solidFill>
                <a:prstClr val="white"/>
              </a:solidFill>
              <a:latin typeface="Calibri"/>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03462075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708220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3648684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24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3913563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1567568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1782317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3234321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2918339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1010769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Fiche référenc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2"/>
          <p:cNvSpPr>
            <a:spLocks noGrp="1"/>
          </p:cNvSpPr>
          <p:nvPr>
            <p:ph idx="12" hasCustomPrompt="1"/>
          </p:nvPr>
        </p:nvSpPr>
        <p:spPr>
          <a:xfrm>
            <a:off x="45004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191000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llustration personnelle et titre et texte">
    <p:spTree>
      <p:nvGrpSpPr>
        <p:cNvPr id="1" name=""/>
        <p:cNvGrpSpPr/>
        <p:nvPr/>
      </p:nvGrpSpPr>
      <p:grpSpPr>
        <a:xfrm>
          <a:off x="0" y="0"/>
          <a:ext cx="0" cy="0"/>
          <a:chOff x="0" y="0"/>
          <a:chExt cx="0" cy="0"/>
        </a:xfrm>
      </p:grpSpPr>
      <p:sp>
        <p:nvSpPr>
          <p:cNvPr id="13"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spcBef>
                <a:spcPts val="1200"/>
              </a:spcBef>
              <a:spcAft>
                <a:spcPts val="600"/>
              </a:spcAft>
              <a:buNone/>
              <a:defRPr sz="2800" b="1">
                <a:solidFill>
                  <a:srgbClr val="6F7B82"/>
                </a:solidFill>
              </a:defRPr>
            </a:lvl1pPr>
            <a:lvl2pPr marL="0" indent="0">
              <a:spcBef>
                <a:spcPts val="1200"/>
              </a:spcBef>
              <a:buFontTx/>
              <a:buNone/>
              <a:defRPr sz="1500" baseline="0">
                <a:solidFill>
                  <a:srgbClr val="6F7B82"/>
                </a:solidFill>
              </a:defRPr>
            </a:lvl2pPr>
            <a:lvl3pPr marL="0" indent="0">
              <a:spcBef>
                <a:spcPts val="600"/>
              </a:spcBef>
              <a:buFontTx/>
              <a:buNone/>
              <a:defRPr lang="fr-FR" sz="1500" kern="1200" baseline="0" dirty="0" smtClean="0">
                <a:solidFill>
                  <a:srgbClr val="6F7B82"/>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texte sans puce</a:t>
            </a:r>
          </a:p>
        </p:txBody>
      </p:sp>
      <p:cxnSp>
        <p:nvCxnSpPr>
          <p:cNvPr id="9" name="Connecteur droit 8"/>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a:fld id="{25FA0F75-4A0E-43A9-AB9D-018D987E9C11}" type="slidenum">
              <a:rPr lang="fr-FR" smtClean="0">
                <a:latin typeface="Calibri"/>
              </a:rPr>
              <a:pPr defTabSz="914400"/>
              <a:t>‹N°›</a:t>
            </a:fld>
            <a:endParaRPr lang="fr-FR" dirty="0">
              <a:latin typeface="Calibri"/>
            </a:endParaRPr>
          </a:p>
        </p:txBody>
      </p:sp>
      <p:sp>
        <p:nvSpPr>
          <p:cNvPr id="11" name="Espace réservé du contenu 3"/>
          <p:cNvSpPr>
            <a:spLocks noGrp="1"/>
          </p:cNvSpPr>
          <p:nvPr>
            <p:ph sz="half" idx="14" hasCustomPrompt="1"/>
          </p:nvPr>
        </p:nvSpPr>
        <p:spPr>
          <a:xfrm>
            <a:off x="1367866" y="961200"/>
            <a:ext cx="1979998" cy="5183999"/>
          </a:xfrm>
          <a:prstGeom prst="rect">
            <a:avLst/>
          </a:prstGeom>
        </p:spPr>
        <p:txBody>
          <a:bodyPr anchor="ctr" anchorCtr="0"/>
          <a:lstStyle>
            <a:lvl1pPr marL="0" indent="0" algn="ctr">
              <a:buNone/>
              <a:defRPr sz="2800" b="1">
                <a:solidFill>
                  <a:srgbClr val="6F7B82"/>
                </a:solidFill>
              </a:defRPr>
            </a:lvl1pPr>
            <a:lvl2pPr marL="0" indent="0">
              <a:spcBef>
                <a:spcPts val="600"/>
              </a:spcBef>
              <a:buFontTx/>
              <a:buNone/>
              <a:defRPr sz="180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Insérez une image</a:t>
            </a:r>
          </a:p>
        </p:txBody>
      </p:sp>
    </p:spTree>
    <p:extLst>
      <p:ext uri="{BB962C8B-B14F-4D97-AF65-F5344CB8AC3E}">
        <p14:creationId xmlns:p14="http://schemas.microsoft.com/office/powerpoint/2010/main" val="13209224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fontAlgn="base">
              <a:spcBef>
                <a:spcPct val="0"/>
              </a:spcBef>
              <a:spcAft>
                <a:spcPct val="0"/>
              </a:spcAft>
            </a:pPr>
            <a:fld id="{25FA0F75-4A0E-43A9-AB9D-018D987E9C11}" type="slidenum">
              <a:rPr lang="fr-FR" smtClean="0">
                <a:latin typeface="Arial" charset="0"/>
              </a:rPr>
              <a:pPr defTabSz="914400" fontAlgn="base">
                <a:spcBef>
                  <a:spcPct val="0"/>
                </a:spcBef>
                <a:spcAft>
                  <a:spcPct val="0"/>
                </a:spcAft>
              </a:pPr>
              <a:t>‹N°›</a:t>
            </a:fld>
            <a:endParaRPr lang="fr-FR" dirty="0">
              <a:latin typeface="Arial" charset="0"/>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2800" b="1" dirty="0">
              <a:solidFill>
                <a:srgbClr val="FFFFFF"/>
              </a:solidFill>
              <a:latin typeface="Verdana"/>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32441951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20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3086628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65698647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38724291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086710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70089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314220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986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94319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llustration personnelle et titre et texte">
    <p:spTree>
      <p:nvGrpSpPr>
        <p:cNvPr id="1" name=""/>
        <p:cNvGrpSpPr/>
        <p:nvPr/>
      </p:nvGrpSpPr>
      <p:grpSpPr>
        <a:xfrm>
          <a:off x="0" y="0"/>
          <a:ext cx="0" cy="0"/>
          <a:chOff x="0" y="0"/>
          <a:chExt cx="0" cy="0"/>
        </a:xfrm>
      </p:grpSpPr>
      <p:sp>
        <p:nvSpPr>
          <p:cNvPr id="13"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spcBef>
                <a:spcPts val="1200"/>
              </a:spcBef>
              <a:spcAft>
                <a:spcPts val="600"/>
              </a:spcAft>
              <a:buNone/>
              <a:defRPr sz="2800" b="1">
                <a:solidFill>
                  <a:srgbClr val="6F7B82"/>
                </a:solidFill>
              </a:defRPr>
            </a:lvl1pPr>
            <a:lvl2pPr marL="0" indent="0">
              <a:spcBef>
                <a:spcPts val="1200"/>
              </a:spcBef>
              <a:buFontTx/>
              <a:buNone/>
              <a:defRPr sz="1500" baseline="0">
                <a:solidFill>
                  <a:srgbClr val="6F7B82"/>
                </a:solidFill>
              </a:defRPr>
            </a:lvl2pPr>
            <a:lvl3pPr marL="0" indent="0">
              <a:spcBef>
                <a:spcPts val="600"/>
              </a:spcBef>
              <a:buFontTx/>
              <a:buNone/>
              <a:defRPr lang="fr-FR" sz="1500" kern="1200" baseline="0" dirty="0" smtClean="0">
                <a:solidFill>
                  <a:srgbClr val="6F7B82"/>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texte sans puce</a:t>
            </a:r>
          </a:p>
        </p:txBody>
      </p:sp>
      <p:cxnSp>
        <p:nvCxnSpPr>
          <p:cNvPr id="9" name="Connecteur droit 8"/>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a:fld id="{25FA0F75-4A0E-43A9-AB9D-018D987E9C11}" type="slidenum">
              <a:rPr lang="fr-FR" smtClean="0">
                <a:latin typeface="Calibri"/>
              </a:rPr>
              <a:pPr defTabSz="914400"/>
              <a:t>‹N°›</a:t>
            </a:fld>
            <a:endParaRPr lang="fr-FR" dirty="0">
              <a:latin typeface="Calibri"/>
            </a:endParaRPr>
          </a:p>
        </p:txBody>
      </p:sp>
      <p:sp>
        <p:nvSpPr>
          <p:cNvPr id="11" name="Espace réservé du contenu 3"/>
          <p:cNvSpPr>
            <a:spLocks noGrp="1"/>
          </p:cNvSpPr>
          <p:nvPr>
            <p:ph sz="half" idx="14" hasCustomPrompt="1"/>
          </p:nvPr>
        </p:nvSpPr>
        <p:spPr>
          <a:xfrm>
            <a:off x="714242" y="989989"/>
            <a:ext cx="3425710" cy="5163310"/>
          </a:xfrm>
          <a:prstGeom prst="rect">
            <a:avLst/>
          </a:prstGeom>
        </p:spPr>
        <p:txBody>
          <a:bodyPr anchor="ctr" anchorCtr="0"/>
          <a:lstStyle>
            <a:lvl1pPr marL="0" indent="0" algn="ctr">
              <a:buNone/>
              <a:defRPr sz="2800" b="1">
                <a:solidFill>
                  <a:srgbClr val="6F7B82"/>
                </a:solidFill>
              </a:defRPr>
            </a:lvl1pPr>
            <a:lvl2pPr marL="0" indent="0">
              <a:spcBef>
                <a:spcPts val="600"/>
              </a:spcBef>
              <a:buFontTx/>
              <a:buNone/>
              <a:defRPr sz="180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Insérez une image</a:t>
            </a:r>
          </a:p>
        </p:txBody>
      </p:sp>
    </p:spTree>
    <p:extLst>
      <p:ext uri="{BB962C8B-B14F-4D97-AF65-F5344CB8AC3E}">
        <p14:creationId xmlns:p14="http://schemas.microsoft.com/office/powerpoint/2010/main" val="1086494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1872966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2455426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2374701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8324584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23110565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2"/>
          <p:cNvSpPr>
            <a:spLocks noGrp="1"/>
          </p:cNvSpPr>
          <p:nvPr>
            <p:ph idx="12" hasCustomPrompt="1"/>
          </p:nvPr>
        </p:nvSpPr>
        <p:spPr>
          <a:xfrm>
            <a:off x="45004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12593043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fontAlgn="base">
              <a:spcBef>
                <a:spcPct val="0"/>
              </a:spcBef>
              <a:spcAft>
                <a:spcPct val="0"/>
              </a:spcAft>
            </a:pPr>
            <a:fld id="{25FA0F75-4A0E-43A9-AB9D-018D987E9C11}" type="slidenum">
              <a:rPr lang="fr-FR" smtClean="0">
                <a:latin typeface="Arial" charset="0"/>
              </a:rPr>
              <a:pPr defTabSz="914400" fontAlgn="base">
                <a:spcBef>
                  <a:spcPct val="0"/>
                </a:spcBef>
                <a:spcAft>
                  <a:spcPct val="0"/>
                </a:spcAft>
              </a:pPr>
              <a:t>‹N°›</a:t>
            </a:fld>
            <a:endParaRPr lang="fr-FR" dirty="0">
              <a:latin typeface="Arial" charset="0"/>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2800" b="1" dirty="0">
              <a:solidFill>
                <a:srgbClr val="FFFFFF"/>
              </a:solidFill>
              <a:latin typeface="Verdana"/>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87579122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3805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15732634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6949023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lustration personnelle et titre, sous-titre et texte">
    <p:spTree>
      <p:nvGrpSpPr>
        <p:cNvPr id="1" name=""/>
        <p:cNvGrpSpPr/>
        <p:nvPr/>
      </p:nvGrpSpPr>
      <p:grpSpPr>
        <a:xfrm>
          <a:off x="0" y="0"/>
          <a:ext cx="0" cy="0"/>
          <a:chOff x="0" y="0"/>
          <a:chExt cx="0" cy="0"/>
        </a:xfrm>
      </p:grpSpPr>
      <p:sp>
        <p:nvSpPr>
          <p:cNvPr id="10" name="Espace réservé du contenu 3"/>
          <p:cNvSpPr>
            <a:spLocks noGrp="1"/>
          </p:cNvSpPr>
          <p:nvPr>
            <p:ph sz="half" idx="14" hasCustomPrompt="1"/>
          </p:nvPr>
        </p:nvSpPr>
        <p:spPr>
          <a:xfrm>
            <a:off x="714242" y="989989"/>
            <a:ext cx="3425710" cy="5163310"/>
          </a:xfrm>
          <a:prstGeom prst="rect">
            <a:avLst/>
          </a:prstGeom>
        </p:spPr>
        <p:txBody>
          <a:bodyPr anchor="ctr" anchorCtr="0"/>
          <a:lstStyle>
            <a:lvl1pPr marL="0" indent="0" algn="ctr">
              <a:buNone/>
              <a:defRPr sz="2800" b="1">
                <a:solidFill>
                  <a:srgbClr val="6F7B82"/>
                </a:solidFill>
              </a:defRPr>
            </a:lvl1pPr>
            <a:lvl2pPr marL="0" indent="0">
              <a:spcBef>
                <a:spcPts val="600"/>
              </a:spcBef>
              <a:buFontTx/>
              <a:buNone/>
              <a:defRPr sz="180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Insérez une image</a:t>
            </a:r>
          </a:p>
        </p:txBody>
      </p:sp>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a:fld id="{25FA0F75-4A0E-43A9-AB9D-018D987E9C11}" type="slidenum">
              <a:rPr lang="fr-FR" smtClean="0">
                <a:latin typeface="Calibri"/>
              </a:rPr>
              <a:pPr defTabSz="914400"/>
              <a:t>‹N°›</a:t>
            </a:fld>
            <a:endParaRPr lang="fr-FR" dirty="0">
              <a:latin typeface="Calibri"/>
            </a:endParaRPr>
          </a:p>
        </p:txBody>
      </p:sp>
      <p:sp>
        <p:nvSpPr>
          <p:cNvPr id="15"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spcBef>
                <a:spcPts val="1200"/>
              </a:spcBef>
              <a:spcAft>
                <a:spcPts val="600"/>
              </a:spcAft>
              <a:buNone/>
              <a:defRPr sz="2800" b="1">
                <a:solidFill>
                  <a:srgbClr val="6F7B82"/>
                </a:solidFill>
              </a:defRPr>
            </a:lvl1pPr>
            <a:lvl2pPr marL="0" indent="0">
              <a:spcBef>
                <a:spcPts val="1800"/>
              </a:spcBef>
              <a:buFontTx/>
              <a:buNone/>
              <a:defRPr sz="2000" baseline="0">
                <a:solidFill>
                  <a:srgbClr val="6F7B82"/>
                </a:solidFill>
              </a:defRPr>
            </a:lvl2pPr>
            <a:lvl3pPr marL="0" indent="0">
              <a:spcBef>
                <a:spcPts val="600"/>
              </a:spcBef>
              <a:buFontTx/>
              <a:buNone/>
              <a:defRPr lang="fr-FR" sz="1500" kern="1200" baseline="0" dirty="0" smtClean="0">
                <a:solidFill>
                  <a:srgbClr val="6F7B82"/>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second titre</a:t>
            </a:r>
          </a:p>
          <a:p>
            <a:pPr lvl="2"/>
            <a:r>
              <a:rPr lang="fr-FR" dirty="0" smtClean="0"/>
              <a:t>Modifier le texte sans puce</a:t>
            </a:r>
          </a:p>
        </p:txBody>
      </p:sp>
    </p:spTree>
    <p:extLst>
      <p:ext uri="{BB962C8B-B14F-4D97-AF65-F5344CB8AC3E}">
        <p14:creationId xmlns:p14="http://schemas.microsoft.com/office/powerpoint/2010/main" val="15627902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1164510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607188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68360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14735696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531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16693735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2523056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464296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38875998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359694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 2 colonnes - Titre, sous-titre et texte">
    <p:spTree>
      <p:nvGrpSpPr>
        <p:cNvPr id="1" name=""/>
        <p:cNvGrpSpPr/>
        <p:nvPr/>
      </p:nvGrpSpPr>
      <p:grpSpPr>
        <a:xfrm>
          <a:off x="0" y="0"/>
          <a:ext cx="0" cy="0"/>
          <a:chOff x="0" y="0"/>
          <a:chExt cx="0" cy="0"/>
        </a:xfrm>
      </p:grpSpPr>
      <p:sp>
        <p:nvSpPr>
          <p:cNvPr id="12" name="Espace réservé du contenu 3"/>
          <p:cNvSpPr>
            <a:spLocks noGrp="1"/>
          </p:cNvSpPr>
          <p:nvPr>
            <p:ph sz="half" idx="13" hasCustomPrompt="1"/>
          </p:nvPr>
        </p:nvSpPr>
        <p:spPr>
          <a:xfrm>
            <a:off x="720405" y="987241"/>
            <a:ext cx="7823820" cy="5163310"/>
          </a:xfrm>
          <a:prstGeom prst="rect">
            <a:avLst/>
          </a:prstGeom>
        </p:spPr>
        <p:txBody>
          <a:bodyPr anchor="t" anchorCtr="0"/>
          <a:lstStyle>
            <a:lvl1pPr marL="0" indent="0">
              <a:spcBef>
                <a:spcPts val="1200"/>
              </a:spcBef>
              <a:buNone/>
              <a:defRPr sz="2800" b="1">
                <a:solidFill>
                  <a:srgbClr val="6F7B82"/>
                </a:solidFill>
              </a:defRPr>
            </a:lvl1pPr>
            <a:lvl2pPr marL="0" indent="0">
              <a:spcBef>
                <a:spcPts val="1200"/>
              </a:spcBef>
              <a:buFontTx/>
              <a:buNone/>
              <a:defRPr sz="2000" baseline="0">
                <a:solidFill>
                  <a:srgbClr val="6F7B82"/>
                </a:solidFill>
              </a:defRPr>
            </a:lvl2pPr>
            <a:lvl3pPr marL="0" indent="0">
              <a:spcBef>
                <a:spcPts val="600"/>
              </a:spcBef>
              <a:buFontTx/>
              <a:buNone/>
              <a:defRPr lang="fr-FR" sz="1500" kern="1200" baseline="0" dirty="0" smtClean="0">
                <a:solidFill>
                  <a:srgbClr val="6F7B82"/>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second titre</a:t>
            </a:r>
          </a:p>
          <a:p>
            <a:pPr lvl="2"/>
            <a:r>
              <a:rPr lang="fr-FR" dirty="0" smtClean="0"/>
              <a:t>Modifier le texte sans puce</a:t>
            </a:r>
          </a:p>
        </p:txBody>
      </p:sp>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a:fld id="{25FA0F75-4A0E-43A9-AB9D-018D987E9C11}" type="slidenum">
              <a:rPr lang="fr-FR" smtClean="0">
                <a:latin typeface="Calibri"/>
              </a:rPr>
              <a:pPr defTabSz="914400"/>
              <a:t>‹N°›</a:t>
            </a:fld>
            <a:endParaRPr lang="fr-FR" dirty="0">
              <a:latin typeface="Calibri"/>
            </a:endParaRPr>
          </a:p>
        </p:txBody>
      </p:sp>
    </p:spTree>
    <p:extLst>
      <p:ext uri="{BB962C8B-B14F-4D97-AF65-F5344CB8AC3E}">
        <p14:creationId xmlns:p14="http://schemas.microsoft.com/office/powerpoint/2010/main" val="425318204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16344125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Fiche référenc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2"/>
          <p:cNvSpPr>
            <a:spLocks noGrp="1"/>
          </p:cNvSpPr>
          <p:nvPr>
            <p:ph idx="12" hasCustomPrompt="1"/>
          </p:nvPr>
        </p:nvSpPr>
        <p:spPr>
          <a:xfrm>
            <a:off x="45004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1472412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fontAlgn="base">
              <a:spcBef>
                <a:spcPct val="0"/>
              </a:spcBef>
              <a:spcAft>
                <a:spcPct val="0"/>
              </a:spcAft>
            </a:pPr>
            <a:fld id="{25FA0F75-4A0E-43A9-AB9D-018D987E9C11}" type="slidenum">
              <a:rPr lang="fr-FR" smtClean="0">
                <a:latin typeface="Arial" charset="0"/>
              </a:rPr>
              <a:pPr defTabSz="914400" fontAlgn="base">
                <a:spcBef>
                  <a:spcPct val="0"/>
                </a:spcBef>
                <a:spcAft>
                  <a:spcPct val="0"/>
                </a:spcAft>
              </a:pPr>
              <a:t>‹N°›</a:t>
            </a:fld>
            <a:endParaRPr lang="fr-FR" dirty="0">
              <a:latin typeface="Arial" charset="0"/>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2800" b="1" dirty="0">
              <a:solidFill>
                <a:srgbClr val="FFFFFF"/>
              </a:solidFill>
              <a:latin typeface="Verdana"/>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11596686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932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38741026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860063284"/>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30199453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1679286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664429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1518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eule avec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a:fld id="{25FA0F75-4A0E-43A9-AB9D-018D987E9C11}" type="slidenum">
              <a:rPr lang="fr-FR" smtClean="0">
                <a:latin typeface="Calibri"/>
              </a:rPr>
              <a:pPr defTabSz="914400"/>
              <a:t>‹N°›</a:t>
            </a:fld>
            <a:endParaRPr lang="fr-FR" dirty="0">
              <a:latin typeface="Calibri"/>
            </a:endParaRPr>
          </a:p>
        </p:txBody>
      </p:sp>
      <p:sp>
        <p:nvSpPr>
          <p:cNvPr id="11" name="Espace réservé du contenu 3"/>
          <p:cNvSpPr>
            <a:spLocks noGrp="1"/>
          </p:cNvSpPr>
          <p:nvPr>
            <p:ph sz="half" idx="17" hasCustomPrompt="1"/>
          </p:nvPr>
        </p:nvSpPr>
        <p:spPr>
          <a:xfrm>
            <a:off x="714242" y="980728"/>
            <a:ext cx="4303342" cy="936104"/>
          </a:xfrm>
          <a:prstGeom prst="rect">
            <a:avLst/>
          </a:prstGeom>
        </p:spPr>
        <p:txBody>
          <a:bodyPr anchor="t" anchorCtr="0"/>
          <a:lstStyle>
            <a:lvl1pPr marL="0" indent="0">
              <a:spcBef>
                <a:spcPts val="1200"/>
              </a:spcBef>
              <a:buNone/>
              <a:defRPr sz="2800" b="1">
                <a:solidFill>
                  <a:srgbClr val="6F7B82"/>
                </a:solidFill>
              </a:defRPr>
            </a:lvl1pPr>
            <a:lvl2pPr marL="0" indent="0">
              <a:spcBef>
                <a:spcPts val="600"/>
              </a:spcBef>
              <a:buFontTx/>
              <a:buNone/>
              <a:defRPr sz="2000" baseline="0">
                <a:solidFill>
                  <a:srgbClr val="6F7B82"/>
                </a:solidFill>
              </a:defRPr>
            </a:lvl2pPr>
            <a:lvl3pPr marL="0" indent="0">
              <a:spcBef>
                <a:spcPts val="600"/>
              </a:spcBef>
              <a:buFontTx/>
              <a:buNone/>
              <a:defRPr lang="fr-FR" sz="1500" kern="1200" baseline="0" dirty="0" smtClean="0">
                <a:solidFill>
                  <a:srgbClr val="6F7B82"/>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second titre</a:t>
            </a:r>
          </a:p>
        </p:txBody>
      </p:sp>
      <p:sp>
        <p:nvSpPr>
          <p:cNvPr id="12" name="Espace réservé du contenu 3"/>
          <p:cNvSpPr>
            <a:spLocks noGrp="1"/>
          </p:cNvSpPr>
          <p:nvPr>
            <p:ph sz="half" idx="14" hasCustomPrompt="1"/>
          </p:nvPr>
        </p:nvSpPr>
        <p:spPr>
          <a:xfrm>
            <a:off x="1331640" y="2358258"/>
            <a:ext cx="6480720" cy="3312368"/>
          </a:xfrm>
          <a:prstGeom prst="rect">
            <a:avLst/>
          </a:prstGeom>
        </p:spPr>
        <p:txBody>
          <a:bodyPr anchor="ctr" anchorCtr="0"/>
          <a:lstStyle>
            <a:lvl1pPr marL="0" indent="0" algn="ctr">
              <a:buNone/>
              <a:defRPr sz="2800" b="1">
                <a:solidFill>
                  <a:srgbClr val="6F7B82"/>
                </a:solidFill>
              </a:defRPr>
            </a:lvl1pPr>
            <a:lvl2pPr marL="0" indent="0">
              <a:spcBef>
                <a:spcPts val="600"/>
              </a:spcBef>
              <a:buFontTx/>
              <a:buNone/>
              <a:defRPr sz="180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Insérez une image</a:t>
            </a:r>
          </a:p>
        </p:txBody>
      </p:sp>
    </p:spTree>
    <p:extLst>
      <p:ext uri="{BB962C8B-B14F-4D97-AF65-F5344CB8AC3E}">
        <p14:creationId xmlns:p14="http://schemas.microsoft.com/office/powerpoint/2010/main" val="10731375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7709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25525716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4717875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29277215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762500" y="1341443"/>
            <a:ext cx="4152900" cy="22288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762500" y="3722688"/>
            <a:ext cx="4152900" cy="22304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38E4BFCE-3E79-4310-88DD-823B93A130C7}"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1281533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0" y="228602"/>
            <a:ext cx="8178800" cy="9144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2500" y="1341438"/>
            <a:ext cx="4152900" cy="461168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8382002" y="152400"/>
            <a:ext cx="762000" cy="304800"/>
          </a:xfrm>
          <a:prstGeom prst="rect">
            <a:avLst/>
          </a:prstGeom>
        </p:spPr>
        <p:txBody>
          <a:bodyPr/>
          <a:lstStyle>
            <a:lvl1pPr>
              <a:defRPr/>
            </a:lvl1pPr>
          </a:lstStyle>
          <a:p>
            <a:pPr defTabSz="914400" fontAlgn="base">
              <a:spcBef>
                <a:spcPct val="0"/>
              </a:spcBef>
              <a:spcAft>
                <a:spcPct val="0"/>
              </a:spcAft>
            </a:pPr>
            <a:fld id="{8DB42DC8-EDD0-415B-A936-D68405787521}"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23657717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41530" y="228602"/>
            <a:ext cx="8460940" cy="9144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341530" y="1341438"/>
            <a:ext cx="8458200" cy="4611689"/>
          </a:xfrm>
        </p:spPr>
        <p:txBody>
          <a:bodyPr/>
          <a:lstStyle/>
          <a:p>
            <a:endParaRPr lang="fr-FR"/>
          </a:p>
        </p:txBody>
      </p:sp>
    </p:spTree>
    <p:extLst>
      <p:ext uri="{BB962C8B-B14F-4D97-AF65-F5344CB8AC3E}">
        <p14:creationId xmlns:p14="http://schemas.microsoft.com/office/powerpoint/2010/main" val="34712866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Fiche référence">
    <p:spTree>
      <p:nvGrpSpPr>
        <p:cNvPr id="1" name=""/>
        <p:cNvGrpSpPr/>
        <p:nvPr/>
      </p:nvGrpSpPr>
      <p:grpSpPr>
        <a:xfrm>
          <a:off x="0" y="0"/>
          <a:ext cx="0" cy="0"/>
          <a:chOff x="0" y="0"/>
          <a:chExt cx="0" cy="0"/>
        </a:xfrm>
      </p:grpSpPr>
      <p:sp>
        <p:nvSpPr>
          <p:cNvPr id="2" name="Titre 1"/>
          <p:cNvSpPr>
            <a:spLocks noGrp="1"/>
          </p:cNvSpPr>
          <p:nvPr>
            <p:ph type="title"/>
          </p:nvPr>
        </p:nvSpPr>
        <p:spPr>
          <a:xfrm>
            <a:off x="342450" y="98630"/>
            <a:ext cx="8280000" cy="914400"/>
          </a:xfrm>
          <a:prstGeom prst="rect">
            <a:avLst/>
          </a:prstGeom>
        </p:spPr>
        <p:txBody>
          <a:bodyPr/>
          <a:lstStyle>
            <a:lvl1pPr>
              <a:defRPr>
                <a:solidFill>
                  <a:srgbClr val="B4BDCC"/>
                </a:solidFill>
              </a:defRPr>
            </a:lvl1pPr>
          </a:lstStyle>
          <a:p>
            <a:r>
              <a:rPr lang="fr-FR" dirty="0" smtClean="0"/>
              <a:t>Cliquez pour modifier le style du titre</a:t>
            </a:r>
            <a:endParaRPr lang="fr-FR" dirty="0"/>
          </a:p>
        </p:txBody>
      </p:sp>
      <p:sp>
        <p:nvSpPr>
          <p:cNvPr id="4" name="Espace réservé du contenu 2"/>
          <p:cNvSpPr>
            <a:spLocks noGrp="1"/>
          </p:cNvSpPr>
          <p:nvPr>
            <p:ph idx="11"/>
          </p:nvPr>
        </p:nvSpPr>
        <p:spPr>
          <a:xfrm>
            <a:off x="450050" y="1988843"/>
            <a:ext cx="3960000" cy="1935215"/>
          </a:xfrm>
          <a:noFill/>
        </p:spPr>
        <p:txBody>
          <a:bodyPr/>
          <a:lstStyle>
            <a:lvl1pPr marL="165069" indent="-165069">
              <a:spcBef>
                <a:spcPts val="0"/>
              </a:spcBef>
              <a:buClr>
                <a:schemeClr val="bg2">
                  <a:lumMod val="50000"/>
                </a:schemeClr>
              </a:buClr>
              <a:buSzPct val="120000"/>
              <a:buFont typeface="Wingdings" pitchFamily="2" charset="2"/>
              <a:buNone/>
              <a:defRPr sz="1300" b="1">
                <a:solidFill>
                  <a:schemeClr val="bg1">
                    <a:lumMod val="50000"/>
                  </a:schemeClr>
                </a:solidFill>
                <a:latin typeface="Calibri" pitchFamily="34" charset="0"/>
              </a:defRPr>
            </a:lvl1pPr>
            <a:lvl2pPr marL="0" indent="0">
              <a:spcBef>
                <a:spcPts val="0"/>
              </a:spcBef>
              <a:buClr>
                <a:schemeClr val="bg2">
                  <a:lumMod val="50000"/>
                </a:schemeClr>
              </a:buClr>
              <a:buSzPct val="120000"/>
              <a:buFont typeface="Arial" pitchFamily="34" charset="0"/>
              <a:buNone/>
              <a:defRPr sz="1100">
                <a:solidFill>
                  <a:schemeClr val="bg1">
                    <a:lumMod val="50000"/>
                  </a:schemeClr>
                </a:solidFill>
                <a:latin typeface="Calibri" pitchFamily="34" charset="0"/>
              </a:defRPr>
            </a:lvl2pPr>
            <a:lvl3pPr>
              <a:spcBef>
                <a:spcPts val="0"/>
              </a:spcBef>
              <a:buClr>
                <a:schemeClr val="bg2">
                  <a:lumMod val="50000"/>
                </a:schemeClr>
              </a:buClr>
              <a:buFont typeface="Courier New" pitchFamily="49" charset="0"/>
              <a:buNone/>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2"/>
          <p:cNvSpPr>
            <a:spLocks noGrp="1"/>
          </p:cNvSpPr>
          <p:nvPr>
            <p:ph idx="12" hasCustomPrompt="1"/>
          </p:nvPr>
        </p:nvSpPr>
        <p:spPr>
          <a:xfrm>
            <a:off x="450047" y="5655667"/>
            <a:ext cx="3143273" cy="428628"/>
          </a:xfrm>
        </p:spPr>
        <p:txBody>
          <a:bodyPr/>
          <a:lstStyle>
            <a:lvl1pPr marL="0" indent="0" algn="r">
              <a:buClr>
                <a:schemeClr val="bg1"/>
              </a:buClr>
              <a:buSzPct val="120000"/>
              <a:buFontTx/>
              <a:buNone/>
              <a:defRPr sz="1500">
                <a:solidFill>
                  <a:schemeClr val="bg2">
                    <a:lumMod val="75000"/>
                  </a:schemeClr>
                </a:solidFill>
                <a:latin typeface="Calibri" pitchFamily="34" charset="0"/>
              </a:defRPr>
            </a:lvl1pPr>
            <a:lvl2pPr marL="577745" indent="-131172">
              <a:buClr>
                <a:schemeClr val="bg1"/>
              </a:buClr>
              <a:buSzPct val="120000"/>
              <a:buFont typeface="Arial" pitchFamily="34" charset="0"/>
              <a:buChar char="•"/>
              <a:defRPr sz="1300">
                <a:solidFill>
                  <a:schemeClr val="accent1">
                    <a:lumMod val="50000"/>
                  </a:schemeClr>
                </a:solidFill>
                <a:latin typeface="Calibri" pitchFamily="34" charset="0"/>
              </a:defRPr>
            </a:lvl2pPr>
            <a:lvl3pPr>
              <a:buClr>
                <a:schemeClr val="bg1"/>
              </a:buClr>
              <a:buFont typeface="Courier New" pitchFamily="49" charset="0"/>
              <a:buChar char="o"/>
              <a:defRPr sz="1100">
                <a:solidFill>
                  <a:schemeClr val="accent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pPr lvl="0"/>
            <a:r>
              <a:rPr lang="fr-FR" dirty="0" smtClean="0"/>
              <a:t>URL</a:t>
            </a:r>
          </a:p>
        </p:txBody>
      </p:sp>
      <p:sp>
        <p:nvSpPr>
          <p:cNvPr id="6" name="Espace réservé du contenu 2"/>
          <p:cNvSpPr>
            <a:spLocks noGrp="1"/>
          </p:cNvSpPr>
          <p:nvPr>
            <p:ph idx="16" hasCustomPrompt="1"/>
          </p:nvPr>
        </p:nvSpPr>
        <p:spPr>
          <a:xfrm>
            <a:off x="450050" y="4284094"/>
            <a:ext cx="3996000" cy="1215136"/>
          </a:xfrm>
          <a:noFill/>
        </p:spPr>
        <p:txBody>
          <a:bodyPr/>
          <a:lstStyle>
            <a:lvl1pPr marL="165069" indent="-165069" algn="l">
              <a:spcBef>
                <a:spcPts val="557"/>
              </a:spcBef>
              <a:spcAft>
                <a:spcPts val="557"/>
              </a:spcAft>
              <a:buClr>
                <a:srgbClr val="660066"/>
              </a:buClr>
              <a:buSzPct val="120000"/>
              <a:buFont typeface="Arial" pitchFamily="34" charset="0"/>
              <a:buChar char="•"/>
              <a:defRPr sz="900" b="1">
                <a:solidFill>
                  <a:schemeClr val="bg1">
                    <a:lumMod val="50000"/>
                  </a:schemeClr>
                </a:solidFill>
                <a:latin typeface="Calibri" pitchFamily="34" charset="0"/>
              </a:defRPr>
            </a:lvl1pPr>
            <a:lvl2pPr marL="0" indent="0">
              <a:spcBef>
                <a:spcPts val="0"/>
              </a:spcBef>
              <a:buClr>
                <a:srgbClr val="660066"/>
              </a:buClr>
              <a:buSzPct val="120000"/>
              <a:buFont typeface="Arial" pitchFamily="34" charset="0"/>
              <a:buChar char="•"/>
              <a:defRPr sz="1300">
                <a:solidFill>
                  <a:schemeClr val="bg1">
                    <a:lumMod val="50000"/>
                  </a:schemeClr>
                </a:solidFill>
                <a:latin typeface="Calibri" pitchFamily="34" charset="0"/>
              </a:defRPr>
            </a:lvl2pPr>
            <a:lvl3pPr>
              <a:spcBef>
                <a:spcPts val="0"/>
              </a:spcBef>
              <a:buClr>
                <a:srgbClr val="660066"/>
              </a:buClr>
              <a:buFont typeface="Arial" pitchFamily="34" charset="0"/>
              <a:buChar char="•"/>
              <a:defRPr sz="1100">
                <a:solidFill>
                  <a:schemeClr val="bg1">
                    <a:lumMod val="50000"/>
                  </a:schemeClr>
                </a:solidFill>
                <a:latin typeface="Calibri" pitchFamily="34" charset="0"/>
              </a:defRPr>
            </a:lvl3pPr>
            <a:lvl4pPr>
              <a:defRPr sz="1100">
                <a:solidFill>
                  <a:schemeClr val="bg1"/>
                </a:solidFill>
                <a:latin typeface="Calibri" pitchFamily="34" charset="0"/>
              </a:defRPr>
            </a:lvl4pPr>
            <a:lvl5pPr>
              <a:defRPr sz="1300">
                <a:solidFill>
                  <a:schemeClr val="bg1"/>
                </a:solidFill>
                <a:latin typeface="Calibri" pitchFamily="34" charset="0"/>
              </a:defRPr>
            </a:lvl5pPr>
          </a:lstStyle>
          <a:p>
            <a:r>
              <a:rPr lang="fr-FR" dirty="0" smtClean="0"/>
              <a:t>Durée</a:t>
            </a:r>
          </a:p>
          <a:p>
            <a:r>
              <a:rPr lang="fr-FR" dirty="0" smtClean="0"/>
              <a:t>Nature</a:t>
            </a:r>
          </a:p>
          <a:p>
            <a:r>
              <a:rPr lang="fr-FR" dirty="0" smtClean="0"/>
              <a:t>Cible</a:t>
            </a:r>
          </a:p>
          <a:p>
            <a:r>
              <a:rPr lang="fr-FR" dirty="0" smtClean="0"/>
              <a:t>Technologie Cliquez pour modifier les styles du texte du masque</a:t>
            </a:r>
          </a:p>
        </p:txBody>
      </p:sp>
      <p:cxnSp>
        <p:nvCxnSpPr>
          <p:cNvPr id="7" name="Connecteur droit 6"/>
          <p:cNvCxnSpPr/>
          <p:nvPr userDrawn="1"/>
        </p:nvCxnSpPr>
        <p:spPr bwMode="auto">
          <a:xfrm>
            <a:off x="441100" y="4284095"/>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8" name="Connecteur droit 7"/>
          <p:cNvCxnSpPr/>
          <p:nvPr userDrawn="1"/>
        </p:nvCxnSpPr>
        <p:spPr bwMode="auto">
          <a:xfrm>
            <a:off x="441100" y="4565376"/>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9" name="Connecteur droit 8"/>
          <p:cNvCxnSpPr/>
          <p:nvPr userDrawn="1"/>
        </p:nvCxnSpPr>
        <p:spPr bwMode="auto">
          <a:xfrm>
            <a:off x="441100" y="4846657"/>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0" name="Connecteur droit 9"/>
          <p:cNvCxnSpPr/>
          <p:nvPr userDrawn="1"/>
        </p:nvCxnSpPr>
        <p:spPr bwMode="auto">
          <a:xfrm>
            <a:off x="441100" y="5127938"/>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11" name="Connecteur droit 10"/>
          <p:cNvCxnSpPr/>
          <p:nvPr userDrawn="1"/>
        </p:nvCxnSpPr>
        <p:spPr bwMode="auto">
          <a:xfrm>
            <a:off x="441100" y="5409220"/>
            <a:ext cx="3888000" cy="0"/>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12" name="Line 15"/>
          <p:cNvSpPr>
            <a:spLocks noChangeShapeType="1"/>
          </p:cNvSpPr>
          <p:nvPr userDrawn="1"/>
        </p:nvSpPr>
        <p:spPr bwMode="auto">
          <a:xfrm>
            <a:off x="432460" y="90872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Tree>
    <p:extLst>
      <p:ext uri="{BB962C8B-B14F-4D97-AF65-F5344CB8AC3E}">
        <p14:creationId xmlns:p14="http://schemas.microsoft.com/office/powerpoint/2010/main" val="27640867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Chapitre 1 - titre et sous-titre">
    <p:spTree>
      <p:nvGrpSpPr>
        <p:cNvPr id="1" name=""/>
        <p:cNvGrpSpPr/>
        <p:nvPr/>
      </p:nvGrpSpPr>
      <p:grpSpPr>
        <a:xfrm>
          <a:off x="0" y="0"/>
          <a:ext cx="0" cy="0"/>
          <a:chOff x="0" y="0"/>
          <a:chExt cx="0" cy="0"/>
        </a:xfrm>
      </p:grpSpPr>
      <p:cxnSp>
        <p:nvCxnSpPr>
          <p:cNvPr id="8" name="Connecteur droit 7"/>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pPr defTabSz="914400" fontAlgn="base">
              <a:spcBef>
                <a:spcPct val="0"/>
              </a:spcBef>
              <a:spcAft>
                <a:spcPct val="0"/>
              </a:spcAft>
            </a:pPr>
            <a:fld id="{25FA0F75-4A0E-43A9-AB9D-018D987E9C11}" type="slidenum">
              <a:rPr lang="fr-FR" smtClean="0">
                <a:latin typeface="Arial" charset="0"/>
              </a:rPr>
              <a:pPr defTabSz="914400" fontAlgn="base">
                <a:spcBef>
                  <a:spcPct val="0"/>
                </a:spcBef>
                <a:spcAft>
                  <a:spcPct val="0"/>
                </a:spcAft>
              </a:pPr>
              <a:t>‹N°›</a:t>
            </a:fld>
            <a:endParaRPr lang="fr-FR" dirty="0">
              <a:latin typeface="Arial" charset="0"/>
            </a:endParaRPr>
          </a:p>
        </p:txBody>
      </p:sp>
      <p:sp>
        <p:nvSpPr>
          <p:cNvPr id="11"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buFont typeface="+mj-lt"/>
              <a:buNone/>
              <a:defRPr sz="3600" b="0">
                <a:solidFill>
                  <a:srgbClr val="6F7B82"/>
                </a:solidFill>
              </a:defRPr>
            </a:lvl1pPr>
            <a:lvl2pPr marL="0" indent="0">
              <a:spcBef>
                <a:spcPts val="600"/>
              </a:spcBef>
              <a:buClr>
                <a:srgbClr val="A3ADB4"/>
              </a:buClr>
              <a:buFont typeface="Wingdings 2" pitchFamily="18" charset="2"/>
              <a:buNone/>
              <a:defRPr sz="2000" b="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de la page</a:t>
            </a:r>
          </a:p>
          <a:p>
            <a:pPr lvl="1"/>
            <a:r>
              <a:rPr lang="fr-FR" dirty="0" smtClean="0"/>
              <a:t>Modifiez le sous-titre de la page</a:t>
            </a:r>
          </a:p>
          <a:p>
            <a:pPr lvl="1"/>
            <a:endParaRPr lang="fr-FR" dirty="0" smtClean="0"/>
          </a:p>
        </p:txBody>
      </p:sp>
      <p:sp>
        <p:nvSpPr>
          <p:cNvPr id="14" name="Ellipse 13"/>
          <p:cNvSpPr/>
          <p:nvPr userDrawn="1"/>
        </p:nvSpPr>
        <p:spPr>
          <a:xfrm>
            <a:off x="1140948" y="2289678"/>
            <a:ext cx="2520000" cy="2520000"/>
          </a:xfrm>
          <a:prstGeom prst="ellipse">
            <a:avLst/>
          </a:prstGeom>
          <a:solidFill>
            <a:srgbClr val="550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fr-FR" sz="2800" b="1" dirty="0">
              <a:solidFill>
                <a:srgbClr val="FFFFFF"/>
              </a:solidFill>
              <a:latin typeface="Verdana"/>
            </a:endParaRPr>
          </a:p>
        </p:txBody>
      </p:sp>
      <p:sp>
        <p:nvSpPr>
          <p:cNvPr id="4" name="Espace réservé du texte 3"/>
          <p:cNvSpPr>
            <a:spLocks noGrp="1"/>
          </p:cNvSpPr>
          <p:nvPr>
            <p:ph type="body" sz="quarter" idx="14"/>
          </p:nvPr>
        </p:nvSpPr>
        <p:spPr>
          <a:xfrm>
            <a:off x="1476375" y="2781300"/>
            <a:ext cx="1871663" cy="1584325"/>
          </a:xfrm>
          <a:prstGeom prst="rect">
            <a:avLst/>
          </a:prstGeom>
        </p:spPr>
        <p:txBody>
          <a:bodyPr vert="horz" lIns="0" tIns="0" rIns="0" bIns="0" anchor="ctr"/>
          <a:lstStyle>
            <a:lvl1pPr marL="0" indent="0" algn="ctr">
              <a:spcBef>
                <a:spcPts val="0"/>
              </a:spcBef>
              <a:buNone/>
              <a:defRPr sz="5400">
                <a:solidFill>
                  <a:schemeClr val="bg1"/>
                </a:solidFill>
                <a:latin typeface="BlairMdITC TT-Medium"/>
                <a:cs typeface="BlairMdITC TT-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23087116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1371601" y="4194085"/>
            <a:ext cx="6400800" cy="1371600"/>
          </a:xfrm>
        </p:spPr>
        <p:txBody>
          <a:bodyPr/>
          <a:lstStyle>
            <a:lvl1pPr marL="0" indent="0" algn="ctr">
              <a:buFont typeface="Wingdings" pitchFamily="2" charset="2"/>
              <a:buNone/>
              <a:defRPr/>
            </a:lvl1pPr>
          </a:lstStyle>
          <a:p>
            <a:r>
              <a:rPr lang="fr-FR"/>
              <a:t>Cliquez pour modifier le style des sous-titres du masque</a:t>
            </a:r>
          </a:p>
        </p:txBody>
      </p:sp>
      <p:pic>
        <p:nvPicPr>
          <p:cNvPr id="4" name="Image 3" descr="logo_dsquare_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7968" y="1583795"/>
            <a:ext cx="6608064" cy="2011680"/>
          </a:xfrm>
          <a:prstGeom prst="rect">
            <a:avLst/>
          </a:prstGeom>
        </p:spPr>
      </p:pic>
      <p:sp>
        <p:nvSpPr>
          <p:cNvPr id="9" name="ZoneTexte 8"/>
          <p:cNvSpPr txBox="1"/>
          <p:nvPr userDrawn="1"/>
        </p:nvSpPr>
        <p:spPr>
          <a:xfrm>
            <a:off x="3288273" y="5949280"/>
            <a:ext cx="2567455" cy="276999"/>
          </a:xfrm>
          <a:prstGeom prst="rect">
            <a:avLst/>
          </a:prstGeom>
          <a:noFill/>
        </p:spPr>
        <p:txBody>
          <a:bodyPr wrap="none" rtlCol="0">
            <a:spAutoFit/>
          </a:bodyPr>
          <a:lstStyle/>
          <a:p>
            <a:pPr defTabSz="914400" fontAlgn="base">
              <a:spcBef>
                <a:spcPct val="0"/>
              </a:spcBef>
              <a:spcAft>
                <a:spcPct val="0"/>
              </a:spcAft>
            </a:pPr>
            <a:r>
              <a:rPr lang="fr-FR" sz="1200" cap="all" dirty="0" smtClean="0">
                <a:solidFill>
                  <a:srgbClr val="FFFFFF">
                    <a:lumMod val="50000"/>
                  </a:srgbClr>
                </a:solidFill>
                <a:latin typeface="Calibri"/>
                <a:cs typeface="Calibri"/>
              </a:rPr>
              <a:t>DSQUARE, l’agence digitale de Niji</a:t>
            </a:r>
            <a:endParaRPr lang="fr-FR" sz="1200" cap="all" dirty="0">
              <a:solidFill>
                <a:srgbClr val="FFFFFF">
                  <a:lumMod val="50000"/>
                </a:srgbClr>
              </a:solidFill>
              <a:latin typeface="Calibri"/>
              <a:cs typeface="Calibri"/>
            </a:endParaRPr>
          </a:p>
        </p:txBody>
      </p:sp>
      <p:pic>
        <p:nvPicPr>
          <p:cNvPr id="10"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224743" y="6309321"/>
            <a:ext cx="694514" cy="4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59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ge 2/3 -1/3 -V1">
    <p:spTree>
      <p:nvGrpSpPr>
        <p:cNvPr id="1" name=""/>
        <p:cNvGrpSpPr/>
        <p:nvPr/>
      </p:nvGrpSpPr>
      <p:grpSpPr>
        <a:xfrm>
          <a:off x="0" y="0"/>
          <a:ext cx="0" cy="0"/>
          <a:chOff x="0" y="0"/>
          <a:chExt cx="0" cy="0"/>
        </a:xfrm>
      </p:grpSpPr>
      <p:cxnSp>
        <p:nvCxnSpPr>
          <p:cNvPr id="9" name="Connecteur droit 8"/>
          <p:cNvCxnSpPr/>
          <p:nvPr userDrawn="1"/>
        </p:nvCxnSpPr>
        <p:spPr>
          <a:xfrm>
            <a:off x="714242" y="6144038"/>
            <a:ext cx="7729052" cy="0"/>
          </a:xfrm>
          <a:prstGeom prst="line">
            <a:avLst/>
          </a:prstGeom>
          <a:ln>
            <a:solidFill>
              <a:srgbClr val="DADFE2"/>
            </a:solidFill>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5"/>
          <p:cNvSpPr>
            <a:spLocks noGrp="1"/>
          </p:cNvSpPr>
          <p:nvPr>
            <p:ph type="sldNum" sz="quarter" idx="12"/>
          </p:nvPr>
        </p:nvSpPr>
        <p:spPr>
          <a:xfrm>
            <a:off x="3502670" y="6160350"/>
            <a:ext cx="2133600" cy="560598"/>
          </a:xfrm>
          <a:prstGeom prst="rect">
            <a:avLst/>
          </a:prstGeom>
        </p:spPr>
        <p:txBody>
          <a:bodyPr anchor="ctr" anchorCtr="0"/>
          <a:lstStyle>
            <a:lvl1pPr algn="ctr">
              <a:defRPr sz="1500" b="1">
                <a:solidFill>
                  <a:srgbClr val="6F7B82"/>
                </a:solidFill>
              </a:defRPr>
            </a:lvl1pPr>
          </a:lstStyle>
          <a:p>
            <a:fld id="{25FA0F75-4A0E-43A9-AB9D-018D987E9C11}" type="slidenum">
              <a:rPr lang="fr-FR" smtClean="0"/>
              <a:pPr/>
              <a:t>‹N°›</a:t>
            </a:fld>
            <a:endParaRPr lang="fr-FR" dirty="0"/>
          </a:p>
        </p:txBody>
      </p:sp>
      <p:sp>
        <p:nvSpPr>
          <p:cNvPr id="12" name="Espace réservé du contenu 3"/>
          <p:cNvSpPr>
            <a:spLocks noGrp="1"/>
          </p:cNvSpPr>
          <p:nvPr>
            <p:ph sz="half" idx="13" hasCustomPrompt="1"/>
          </p:nvPr>
        </p:nvSpPr>
        <p:spPr>
          <a:xfrm>
            <a:off x="4139952" y="993254"/>
            <a:ext cx="4303342" cy="5163310"/>
          </a:xfrm>
          <a:prstGeom prst="rect">
            <a:avLst/>
          </a:prstGeom>
        </p:spPr>
        <p:txBody>
          <a:bodyPr anchor="ctr" anchorCtr="0"/>
          <a:lstStyle>
            <a:lvl1pPr marL="0" indent="0">
              <a:spcBef>
                <a:spcPts val="1800"/>
              </a:spcBef>
              <a:buNone/>
              <a:defRPr sz="2000" b="1">
                <a:solidFill>
                  <a:srgbClr val="6F7B82"/>
                </a:solidFill>
              </a:defRPr>
            </a:lvl1pPr>
            <a:lvl2pPr marL="0" indent="0">
              <a:spcBef>
                <a:spcPts val="900"/>
              </a:spcBef>
              <a:buFontTx/>
              <a:buNone/>
              <a:defRPr sz="1400" baseline="0">
                <a:solidFill>
                  <a:srgbClr val="6F7B82"/>
                </a:solidFill>
              </a:defRPr>
            </a:lvl2pPr>
            <a:lvl3pPr marL="0" indent="0">
              <a:spcBef>
                <a:spcPts val="600"/>
              </a:spcBef>
              <a:buClr>
                <a:srgbClr val="A3ADB4"/>
              </a:buClr>
              <a:buFont typeface="Calibri" pitchFamily="34" charset="0"/>
              <a:buChar char="●"/>
              <a:defRPr sz="1300" baseline="0">
                <a:solidFill>
                  <a:srgbClr val="6F7B82"/>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Modifiez le titre du paragraphe</a:t>
            </a:r>
          </a:p>
          <a:p>
            <a:pPr lvl="1"/>
            <a:r>
              <a:rPr lang="fr-FR" dirty="0" smtClean="0"/>
              <a:t>Modifiez le second titre /modifier le texte</a:t>
            </a:r>
          </a:p>
          <a:p>
            <a:pPr lvl="0"/>
            <a:r>
              <a:rPr lang="fr-FR" dirty="0" smtClean="0"/>
              <a:t>Modifiez le titre du paragraphe</a:t>
            </a:r>
          </a:p>
          <a:p>
            <a:pPr lvl="1"/>
            <a:r>
              <a:rPr lang="fr-FR" dirty="0" smtClean="0"/>
              <a:t>Modifiez le second titre /modifier le texte</a:t>
            </a:r>
          </a:p>
        </p:txBody>
      </p:sp>
      <p:sp>
        <p:nvSpPr>
          <p:cNvPr id="5" name="Espace réservé du contenu 3"/>
          <p:cNvSpPr>
            <a:spLocks noGrp="1"/>
          </p:cNvSpPr>
          <p:nvPr>
            <p:ph sz="half" idx="14" hasCustomPrompt="1"/>
          </p:nvPr>
        </p:nvSpPr>
        <p:spPr>
          <a:xfrm>
            <a:off x="714242" y="989989"/>
            <a:ext cx="3425710" cy="5163310"/>
          </a:xfrm>
          <a:prstGeom prst="rect">
            <a:avLst/>
          </a:prstGeom>
        </p:spPr>
        <p:txBody>
          <a:bodyPr anchor="ctr" anchorCtr="0"/>
          <a:lstStyle>
            <a:lvl1pPr marL="0" indent="0" algn="ctr">
              <a:buNone/>
              <a:defRPr sz="2800" b="1">
                <a:solidFill>
                  <a:srgbClr val="6F7B82"/>
                </a:solidFill>
              </a:defRPr>
            </a:lvl1pPr>
            <a:lvl2pPr marL="0" indent="0">
              <a:spcBef>
                <a:spcPts val="600"/>
              </a:spcBef>
              <a:buFontTx/>
              <a:buNone/>
              <a:defRPr sz="1800" baseline="0">
                <a:solidFill>
                  <a:srgbClr val="6F7B82"/>
                </a:solidFill>
              </a:defRPr>
            </a:lvl2pPr>
            <a:lvl3pPr marL="0" indent="0">
              <a:spcBef>
                <a:spcPts val="600"/>
              </a:spcBef>
              <a:buNone/>
              <a:defRPr sz="1200" baseline="0">
                <a:solidFill>
                  <a:srgbClr val="A3ADB4"/>
                </a:solidFill>
              </a:defRPr>
            </a:lvl3pPr>
            <a:lvl4pPr>
              <a:defRPr sz="1600"/>
            </a:lvl4pPr>
            <a:lvl5pPr>
              <a:defRPr sz="1600"/>
            </a:lvl5pPr>
            <a:lvl6pPr>
              <a:defRPr sz="1600"/>
            </a:lvl6pPr>
            <a:lvl7pPr>
              <a:defRPr sz="1600"/>
            </a:lvl7pPr>
            <a:lvl8pPr>
              <a:defRPr sz="1600"/>
            </a:lvl8pPr>
            <a:lvl9pPr>
              <a:defRPr sz="1600"/>
            </a:lvl9pPr>
          </a:lstStyle>
          <a:p>
            <a:pPr lvl="0"/>
            <a:r>
              <a:rPr lang="fr-FR" dirty="0" smtClean="0"/>
              <a:t>Insérez une image</a:t>
            </a:r>
          </a:p>
        </p:txBody>
      </p:sp>
    </p:spTree>
    <p:extLst>
      <p:ext uri="{BB962C8B-B14F-4D97-AF65-F5344CB8AC3E}">
        <p14:creationId xmlns:p14="http://schemas.microsoft.com/office/powerpoint/2010/main" val="29338612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apositive de fin">
    <p:spTree>
      <p:nvGrpSpPr>
        <p:cNvPr id="1" name=""/>
        <p:cNvGrpSpPr/>
        <p:nvPr/>
      </p:nvGrpSpPr>
      <p:grpSpPr>
        <a:xfrm>
          <a:off x="0" y="0"/>
          <a:ext cx="0" cy="0"/>
          <a:chOff x="0" y="0"/>
          <a:chExt cx="0" cy="0"/>
        </a:xfrm>
      </p:grpSpPr>
      <p:sp>
        <p:nvSpPr>
          <p:cNvPr id="169987" name="AutoShape 3"/>
          <p:cNvSpPr>
            <a:spLocks noChangeAspect="1" noChangeArrowheads="1" noTextEdit="1"/>
          </p:cNvSpPr>
          <p:nvPr/>
        </p:nvSpPr>
        <p:spPr bwMode="auto">
          <a:xfrm>
            <a:off x="1589" y="2832102"/>
            <a:ext cx="4487861" cy="4040188"/>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89" name="AutoShape 5"/>
          <p:cNvSpPr>
            <a:spLocks noChangeAspect="1" noChangeArrowheads="1" noTextEdit="1"/>
          </p:cNvSpPr>
          <p:nvPr/>
        </p:nvSpPr>
        <p:spPr bwMode="auto">
          <a:xfrm rot="10800000">
            <a:off x="4657731" y="-14285"/>
            <a:ext cx="4486275" cy="40417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9991" name="Rectangle 7"/>
          <p:cNvSpPr>
            <a:spLocks noGrp="1" noChangeArrowheads="1"/>
          </p:cNvSpPr>
          <p:nvPr>
            <p:ph type="subTitle" sz="quarter" idx="1"/>
          </p:nvPr>
        </p:nvSpPr>
        <p:spPr>
          <a:xfrm>
            <a:off x="2051720" y="3362545"/>
            <a:ext cx="4995555" cy="1371600"/>
          </a:xfrm>
        </p:spPr>
        <p:txBody>
          <a:bodyPr/>
          <a:lstStyle>
            <a:lvl1pPr marL="0" indent="0" algn="ctr">
              <a:buFont typeface="Wingdings" pitchFamily="2" charset="2"/>
              <a:buNone/>
              <a:defRPr sz="1100"/>
            </a:lvl1pPr>
          </a:lstStyle>
          <a:p>
            <a:r>
              <a:rPr lang="fr-FR" dirty="0"/>
              <a:t>Cliquez pour modifier le style des sous-titres du masque</a:t>
            </a:r>
          </a:p>
        </p:txBody>
      </p:sp>
      <p:sp>
        <p:nvSpPr>
          <p:cNvPr id="7" name="ZoneTexte 6"/>
          <p:cNvSpPr txBox="1"/>
          <p:nvPr userDrawn="1"/>
        </p:nvSpPr>
        <p:spPr>
          <a:xfrm>
            <a:off x="4006186" y="5904275"/>
            <a:ext cx="1150879" cy="254998"/>
          </a:xfrm>
          <a:prstGeom prst="rect">
            <a:avLst/>
          </a:prstGeom>
          <a:noFill/>
        </p:spPr>
        <p:txBody>
          <a:bodyPr wrap="none" lIns="84893" tIns="42446" rIns="84893" bIns="42446" rtlCol="0">
            <a:spAutoFit/>
          </a:bodyPr>
          <a:lstStyle/>
          <a:p>
            <a:pPr defTabSz="914400" fontAlgn="base">
              <a:spcBef>
                <a:spcPct val="0"/>
              </a:spcBef>
              <a:spcAft>
                <a:spcPct val="0"/>
              </a:spcAft>
            </a:pPr>
            <a:r>
              <a:rPr lang="fr-FR" sz="1100" dirty="0" smtClean="0">
                <a:solidFill>
                  <a:srgbClr val="800080"/>
                </a:solidFill>
                <a:latin typeface="Arial" charset="0"/>
              </a:rPr>
              <a:t>www.dsquare.fr</a:t>
            </a:r>
            <a:endParaRPr lang="fr-FR" sz="1100" dirty="0">
              <a:solidFill>
                <a:srgbClr val="800080"/>
              </a:solidFill>
              <a:latin typeface="Arial" charset="0"/>
            </a:endParaRPr>
          </a:p>
        </p:txBody>
      </p:sp>
      <p:sp>
        <p:nvSpPr>
          <p:cNvPr id="8" name="Text Box 2"/>
          <p:cNvSpPr txBox="1">
            <a:spLocks noChangeArrowheads="1"/>
          </p:cNvSpPr>
          <p:nvPr userDrawn="1"/>
        </p:nvSpPr>
        <p:spPr bwMode="auto">
          <a:xfrm>
            <a:off x="4742672" y="4828915"/>
            <a:ext cx="1621830" cy="1152167"/>
          </a:xfrm>
          <a:prstGeom prst="rect">
            <a:avLst/>
          </a:prstGeom>
          <a:noFill/>
          <a:ln w="9525">
            <a:noFill/>
            <a:miter lim="800000"/>
            <a:headEnd/>
            <a:tailEnd/>
          </a:ln>
        </p:spPr>
        <p:txBody>
          <a:bodyPr wrap="none" lIns="84893" tIns="42446" rIns="84893" bIns="42446">
            <a:spAutoFit/>
          </a:bodyPr>
          <a:lstStyle/>
          <a:p>
            <a:pP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Rennes</a:t>
            </a:r>
          </a:p>
          <a:p>
            <a:pP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38 ter, rue de Rennes</a:t>
            </a:r>
            <a:r>
              <a:rPr lang="fr-FR" sz="1100" dirty="0">
                <a:solidFill>
                  <a:srgbClr val="FFFFFF">
                    <a:lumMod val="50000"/>
                  </a:srgbClr>
                </a:solidFill>
                <a:latin typeface="Calibri" pitchFamily="34" charset="0"/>
                <a:cs typeface="Calibri" pitchFamily="34" charset="0"/>
              </a:rPr>
              <a:t/>
            </a:r>
            <a:br>
              <a:rPr lang="fr-FR" sz="1100" dirty="0">
                <a:solidFill>
                  <a:srgbClr val="FFFFFF">
                    <a:lumMod val="50000"/>
                  </a:srgbClr>
                </a:solidFill>
                <a:latin typeface="Calibri" pitchFamily="34" charset="0"/>
                <a:cs typeface="Calibri" pitchFamily="34" charset="0"/>
              </a:rPr>
            </a:br>
            <a:r>
              <a:rPr lang="fr-FR" sz="1100" dirty="0">
                <a:solidFill>
                  <a:srgbClr val="FFFFFF">
                    <a:lumMod val="50000"/>
                  </a:srgbClr>
                </a:solidFill>
                <a:latin typeface="Calibri" pitchFamily="34" charset="0"/>
                <a:cs typeface="Calibri" pitchFamily="34" charset="0"/>
              </a:rPr>
              <a:t>F- 35 510 Cesson-Sévigné</a:t>
            </a:r>
          </a:p>
          <a:p>
            <a:pP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02 99 32 02 84</a:t>
            </a:r>
          </a:p>
          <a:p>
            <a:pPr defTabSz="914400" eaLnBrk="0" fontAlgn="base" hangingPunct="0">
              <a:spcBef>
                <a:spcPct val="0"/>
              </a:spcBef>
              <a:spcAft>
                <a:spcPct val="0"/>
              </a:spcAft>
            </a:pPr>
            <a:endParaRPr lang="fr-FR" sz="1100" dirty="0">
              <a:solidFill>
                <a:srgbClr val="FFFFFF">
                  <a:lumMod val="50000"/>
                </a:srgbClr>
              </a:solidFill>
              <a:latin typeface="Calibri" pitchFamily="34" charset="0"/>
              <a:cs typeface="Calibri" pitchFamily="34" charset="0"/>
            </a:endParaRPr>
          </a:p>
        </p:txBody>
      </p:sp>
      <p:sp>
        <p:nvSpPr>
          <p:cNvPr id="9" name="Text Box 3"/>
          <p:cNvSpPr txBox="1">
            <a:spLocks noChangeArrowheads="1"/>
          </p:cNvSpPr>
          <p:nvPr userDrawn="1"/>
        </p:nvSpPr>
        <p:spPr bwMode="auto">
          <a:xfrm>
            <a:off x="1193167" y="4824155"/>
            <a:ext cx="3198813" cy="1216800"/>
          </a:xfrm>
          <a:prstGeom prst="rect">
            <a:avLst/>
          </a:prstGeom>
          <a:noFill/>
          <a:ln w="9525">
            <a:noFill/>
            <a:miter lim="800000"/>
            <a:headEnd/>
            <a:tailEnd/>
          </a:ln>
        </p:spPr>
        <p:txBody>
          <a:bodyPr lIns="84893" tIns="42446" rIns="84893" bIns="42446">
            <a:spAutoFit/>
          </a:bodyPr>
          <a:lstStyle/>
          <a:p>
            <a:pPr algn="r" defTabSz="914400" eaLnBrk="0" fontAlgn="base" hangingPunct="0">
              <a:spcBef>
                <a:spcPct val="0"/>
              </a:spcBef>
              <a:spcAft>
                <a:spcPct val="0"/>
              </a:spcAft>
            </a:pPr>
            <a:r>
              <a:rPr lang="fr-FR" sz="1100" b="1" u="sng" dirty="0">
                <a:solidFill>
                  <a:srgbClr val="FFFFFF">
                    <a:lumMod val="50000"/>
                  </a:srgbClr>
                </a:solidFill>
                <a:latin typeface="Calibri" pitchFamily="34" charset="0"/>
                <a:cs typeface="Calibri" pitchFamily="34" charset="0"/>
              </a:rPr>
              <a:t>Paris</a:t>
            </a:r>
          </a:p>
          <a:p>
            <a:pPr algn="r" defTabSz="914400" eaLnBrk="0" fontAlgn="base" hangingPunct="0">
              <a:spcBef>
                <a:spcPct val="20000"/>
              </a:spcBef>
              <a:spcAft>
                <a:spcPct val="0"/>
              </a:spcAft>
            </a:pPr>
            <a:r>
              <a:rPr lang="fr-FR" sz="1100" dirty="0">
                <a:solidFill>
                  <a:srgbClr val="FFFFFF">
                    <a:lumMod val="50000"/>
                  </a:srgbClr>
                </a:solidFill>
                <a:latin typeface="Calibri" pitchFamily="34" charset="0"/>
                <a:cs typeface="Calibri" pitchFamily="34" charset="0"/>
              </a:rPr>
              <a:t>Niji S.A.</a:t>
            </a:r>
            <a:br>
              <a:rPr lang="fr-FR" sz="1100" dirty="0">
                <a:solidFill>
                  <a:srgbClr val="FFFFFF">
                    <a:lumMod val="50000"/>
                  </a:srgbClr>
                </a:solidFill>
                <a:latin typeface="Calibri" pitchFamily="34" charset="0"/>
                <a:cs typeface="Calibri" pitchFamily="34" charset="0"/>
              </a:rPr>
            </a:br>
            <a:r>
              <a:rPr lang="fr-FR" sz="1100" dirty="0" smtClean="0">
                <a:solidFill>
                  <a:srgbClr val="FFFFFF">
                    <a:lumMod val="50000"/>
                  </a:srgbClr>
                </a:solidFill>
                <a:latin typeface="Calibri" pitchFamily="34" charset="0"/>
                <a:cs typeface="Calibri" pitchFamily="34" charset="0"/>
              </a:rPr>
              <a:t>14 boulevard des Frères Voisins</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0"/>
              </a:spcBef>
              <a:spcAft>
                <a:spcPct val="0"/>
              </a:spcAft>
            </a:pPr>
            <a:r>
              <a:rPr lang="fr-FR" sz="1100" dirty="0">
                <a:solidFill>
                  <a:srgbClr val="FFFFFF">
                    <a:lumMod val="50000"/>
                  </a:srgbClr>
                </a:solidFill>
                <a:latin typeface="Calibri" pitchFamily="34" charset="0"/>
                <a:cs typeface="Calibri" pitchFamily="34" charset="0"/>
              </a:rPr>
              <a:t>F- 92 130 </a:t>
            </a:r>
            <a:r>
              <a:rPr lang="fr-FR" sz="1100" dirty="0" err="1">
                <a:solidFill>
                  <a:srgbClr val="FFFFFF">
                    <a:lumMod val="50000"/>
                  </a:srgbClr>
                </a:solidFill>
                <a:latin typeface="Calibri" pitchFamily="34" charset="0"/>
                <a:cs typeface="Calibri" pitchFamily="34" charset="0"/>
              </a:rPr>
              <a:t>Issy-Les-Moulineaux</a:t>
            </a:r>
            <a:endParaRPr lang="fr-FR" sz="1100" dirty="0">
              <a:solidFill>
                <a:srgbClr val="FFFFFF">
                  <a:lumMod val="50000"/>
                </a:srgbClr>
              </a:solidFill>
              <a:latin typeface="Calibri" pitchFamily="34" charset="0"/>
              <a:cs typeface="Calibri" pitchFamily="34" charset="0"/>
            </a:endParaRPr>
          </a:p>
          <a:p>
            <a:pPr algn="r" defTabSz="914400" eaLnBrk="0" fontAlgn="base" hangingPunct="0">
              <a:spcBef>
                <a:spcPct val="30000"/>
              </a:spcBef>
              <a:spcAft>
                <a:spcPct val="0"/>
              </a:spcAft>
            </a:pPr>
            <a:r>
              <a:rPr lang="fr-FR" sz="1100" dirty="0">
                <a:solidFill>
                  <a:srgbClr val="FFFFFF">
                    <a:lumMod val="50000"/>
                  </a:srgbClr>
                </a:solidFill>
                <a:latin typeface="Calibri" pitchFamily="34" charset="0"/>
                <a:cs typeface="Calibri" pitchFamily="34" charset="0"/>
              </a:rPr>
              <a:t>Tel: 01 58 88 30 72</a:t>
            </a:r>
          </a:p>
          <a:p>
            <a:pPr algn="r" defTabSz="914400" eaLnBrk="0" fontAlgn="base" hangingPunct="0">
              <a:spcBef>
                <a:spcPct val="0"/>
              </a:spcBef>
              <a:spcAft>
                <a:spcPct val="0"/>
              </a:spcAft>
            </a:pPr>
            <a:endParaRPr lang="fr-FR" sz="1300" dirty="0">
              <a:solidFill>
                <a:srgbClr val="FFFFFF">
                  <a:lumMod val="50000"/>
                </a:srgbClr>
              </a:solidFill>
              <a:latin typeface="Calibri" pitchFamily="34" charset="0"/>
              <a:cs typeface="Calibri" pitchFamily="34" charset="0"/>
            </a:endParaRPr>
          </a:p>
        </p:txBody>
      </p:sp>
      <p:cxnSp>
        <p:nvCxnSpPr>
          <p:cNvPr id="11" name="Connecteur droit 10"/>
          <p:cNvCxnSpPr/>
          <p:nvPr userDrawn="1"/>
        </p:nvCxnSpPr>
        <p:spPr bwMode="auto">
          <a:xfrm rot="5400000">
            <a:off x="4144453" y="5343377"/>
            <a:ext cx="855095" cy="0"/>
          </a:xfrm>
          <a:prstGeom prst="line">
            <a:avLst/>
          </a:prstGeom>
          <a:noFill/>
          <a:ln w="9525" cap="flat" cmpd="sng" algn="ctr">
            <a:solidFill>
              <a:schemeClr val="bg1">
                <a:lumMod val="65000"/>
              </a:schemeClr>
            </a:solidFill>
            <a:prstDash val="solid"/>
            <a:round/>
            <a:headEnd type="none" w="sm" len="sm"/>
            <a:tailEnd type="none" w="med" len="med"/>
          </a:ln>
          <a:effectLst/>
        </p:spPr>
      </p:cxnSp>
      <p:pic>
        <p:nvPicPr>
          <p:cNvPr id="15"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211960" y="6309321"/>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logo_dsquare_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1750" y="1358770"/>
            <a:ext cx="4493674" cy="1368000"/>
          </a:xfrm>
          <a:prstGeom prst="rect">
            <a:avLst/>
          </a:prstGeom>
        </p:spPr>
      </p:pic>
    </p:spTree>
    <p:extLst>
      <p:ext uri="{BB962C8B-B14F-4D97-AF65-F5344CB8AC3E}">
        <p14:creationId xmlns:p14="http://schemas.microsoft.com/office/powerpoint/2010/main" val="15988842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800080"/>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buClr>
                <a:schemeClr val="bg2">
                  <a:lumMod val="75000"/>
                </a:schemeClr>
              </a:buClr>
              <a:defRPr>
                <a:solidFill>
                  <a:schemeClr val="bg2">
                    <a:lumMod val="75000"/>
                  </a:schemeClr>
                </a:solidFill>
              </a:defRPr>
            </a:lvl1pPr>
            <a:lvl2pPr>
              <a:defRPr>
                <a:solidFill>
                  <a:schemeClr val="bg2">
                    <a:lumMod val="75000"/>
                  </a:schemeClr>
                </a:solidFill>
              </a:defRPr>
            </a:lvl2pPr>
            <a:lvl3pPr>
              <a:buSzPct val="40000"/>
              <a:defRPr sz="1600">
                <a:solidFill>
                  <a:schemeClr val="bg2">
                    <a:lumMod val="75000"/>
                  </a:schemeClr>
                </a:solidFill>
              </a:defRPr>
            </a:lvl3pPr>
            <a:lvl4pPr>
              <a:buSzPct val="100000"/>
              <a:buFont typeface="Arial" pitchFamily="34" charset="0"/>
              <a:buChar char="•"/>
              <a:defRPr/>
            </a:lvl4pPr>
            <a:lvl5pPr>
              <a:buClr>
                <a:schemeClr val="bg1">
                  <a:lumMod val="50000"/>
                </a:schemeClr>
              </a:buClr>
              <a:buSzPct val="85000"/>
              <a:buFont typeface="Courier New" pitchFamily="49" charset="0"/>
              <a:buChar char="o"/>
              <a:defRPr sz="1400">
                <a:solidFill>
                  <a:schemeClr val="bg1">
                    <a:lumMod val="50000"/>
                  </a:schemeClr>
                </a:solidFill>
                <a:latin typeface="Calibri" pitchFamily="34" charset="0"/>
                <a:cs typeface="Calibri"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099517665"/>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Rectangle 4"/>
          <p:cNvSpPr/>
          <p:nvPr userDrawn="1"/>
        </p:nvSpPr>
        <p:spPr bwMode="auto">
          <a:xfrm>
            <a:off x="0" y="2"/>
            <a:ext cx="9144000" cy="6858000"/>
          </a:xfrm>
          <a:prstGeom prst="rect">
            <a:avLst/>
          </a:prstGeom>
          <a:solidFill>
            <a:srgbClr val="660066"/>
          </a:solidFill>
          <a:ln w="25400" cap="flat" cmpd="sng" algn="ctr">
            <a:noFill/>
            <a:prstDash val="solid"/>
            <a:round/>
            <a:headEnd type="none" w="sm" len="sm"/>
            <a:tailEnd type="none" w="med" len="med"/>
          </a:ln>
          <a:effectLst/>
        </p:spPr>
        <p:txBody>
          <a:bodyPr vert="horz" wrap="square" lIns="84893" tIns="42446" rIns="84893" bIns="42446" numCol="1" rtlCol="0" anchor="t" anchorCtr="0" compatLnSpc="1">
            <a:prstTxWarp prst="textNoShape">
              <a:avLst/>
            </a:prstTxWarp>
          </a:bodyPr>
          <a:lstStyle/>
          <a:p>
            <a:pPr defTabSz="848932" fontAlgn="base">
              <a:spcBef>
                <a:spcPct val="0"/>
              </a:spcBef>
              <a:spcAft>
                <a:spcPct val="0"/>
              </a:spcAft>
            </a:pPr>
            <a:endParaRPr lang="fr-FR" sz="1500" dirty="0" smtClean="0">
              <a:solidFill>
                <a:srgbClr val="000000"/>
              </a:solidFill>
              <a:latin typeface="Arial" charset="0"/>
            </a:endParaRPr>
          </a:p>
        </p:txBody>
      </p:sp>
      <p:sp>
        <p:nvSpPr>
          <p:cNvPr id="2" name="Titre 1"/>
          <p:cNvSpPr>
            <a:spLocks noGrp="1"/>
          </p:cNvSpPr>
          <p:nvPr>
            <p:ph type="title"/>
          </p:nvPr>
        </p:nvSpPr>
        <p:spPr>
          <a:xfrm>
            <a:off x="1511664" y="503677"/>
            <a:ext cx="6075675" cy="1665185"/>
          </a:xfrm>
          <a:solidFill>
            <a:srgbClr val="660066"/>
          </a:solidFill>
          <a:ln>
            <a:noFill/>
          </a:ln>
        </p:spPr>
        <p:txBody>
          <a:bodyPr anchor="t"/>
          <a:lstStyle>
            <a:lvl1pPr algn="ctr">
              <a:defRPr sz="32000" b="1" cap="none" baseline="0">
                <a:solidFill>
                  <a:srgbClr val="8A47A9"/>
                </a:solidFill>
                <a:latin typeface="Arial" pitchFamily="34" charset="0"/>
                <a:cs typeface="Arial" pitchFamily="34" charset="0"/>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1016604" y="3879054"/>
            <a:ext cx="6840760" cy="1665185"/>
          </a:xfrm>
          <a:solidFill>
            <a:srgbClr val="660066"/>
          </a:solidFill>
          <a:ln>
            <a:noFill/>
          </a:ln>
        </p:spPr>
        <p:txBody>
          <a:bodyPr anchor="b"/>
          <a:lstStyle>
            <a:lvl1pPr marL="0" indent="0" algn="ctr">
              <a:buNone/>
              <a:defRPr sz="3300" cap="all" baseline="0">
                <a:solidFill>
                  <a:schemeClr val="bg1"/>
                </a:solidFill>
                <a:latin typeface="Arial" pitchFamily="34" charset="0"/>
                <a:cs typeface="Arial" pitchFamily="34" charset="0"/>
              </a:defRPr>
            </a:lvl1pPr>
            <a:lvl2pPr marL="424465" indent="0">
              <a:buNone/>
              <a:defRPr sz="1700"/>
            </a:lvl2pPr>
            <a:lvl3pPr marL="848932" indent="0">
              <a:buNone/>
              <a:defRPr sz="1500"/>
            </a:lvl3pPr>
            <a:lvl4pPr marL="1273396" indent="0">
              <a:buNone/>
              <a:defRPr sz="1300"/>
            </a:lvl4pPr>
            <a:lvl5pPr marL="1697862" indent="0">
              <a:buNone/>
              <a:defRPr sz="1300"/>
            </a:lvl5pPr>
            <a:lvl6pPr marL="2122328" indent="0">
              <a:buNone/>
              <a:defRPr sz="1300"/>
            </a:lvl6pPr>
            <a:lvl7pPr marL="2546793" indent="0">
              <a:buNone/>
              <a:defRPr sz="1300"/>
            </a:lvl7pPr>
            <a:lvl8pPr marL="2971261" indent="0">
              <a:buNone/>
              <a:defRPr sz="1300"/>
            </a:lvl8pPr>
            <a:lvl9pPr marL="3395724" indent="0">
              <a:buNone/>
              <a:defRPr sz="1300"/>
            </a:lvl9pPr>
          </a:lstStyle>
          <a:p>
            <a:pPr lvl="0"/>
            <a:r>
              <a:rPr lang="fr-FR" dirty="0" smtClean="0"/>
              <a:t>Cliquez pour modifier les styles du texte du masque</a:t>
            </a:r>
          </a:p>
        </p:txBody>
      </p:sp>
    </p:spTree>
    <p:extLst>
      <p:ext uri="{BB962C8B-B14F-4D97-AF65-F5344CB8AC3E}">
        <p14:creationId xmlns:p14="http://schemas.microsoft.com/office/powerpoint/2010/main" val="36917262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153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762500" y="1341438"/>
            <a:ext cx="4152900" cy="4611689"/>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771130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1" y="274639"/>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6"/>
            <a:ext cx="4040188"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4"/>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3" y="1535116"/>
            <a:ext cx="4041775" cy="639763"/>
          </a:xfrm>
        </p:spPr>
        <p:txBody>
          <a:bodyPr anchor="b"/>
          <a:lstStyle>
            <a:lvl1pPr marL="0" indent="0">
              <a:buNone/>
              <a:defRPr sz="2300" b="1"/>
            </a:lvl1pPr>
            <a:lvl2pPr marL="424465" indent="0">
              <a:buNone/>
              <a:defRPr sz="1900" b="1"/>
            </a:lvl2pPr>
            <a:lvl3pPr marL="848932" indent="0">
              <a:buNone/>
              <a:defRPr sz="1700" b="1"/>
            </a:lvl3pPr>
            <a:lvl4pPr marL="1273396" indent="0">
              <a:buNone/>
              <a:defRPr sz="1500" b="1"/>
            </a:lvl4pPr>
            <a:lvl5pPr marL="1697862" indent="0">
              <a:buNone/>
              <a:defRPr sz="1500" b="1"/>
            </a:lvl5pPr>
            <a:lvl6pPr marL="2122328" indent="0">
              <a:buNone/>
              <a:defRPr sz="1500" b="1"/>
            </a:lvl6pPr>
            <a:lvl7pPr marL="2546793" indent="0">
              <a:buNone/>
              <a:defRPr sz="1500" b="1"/>
            </a:lvl7pPr>
            <a:lvl8pPr marL="2971261" indent="0">
              <a:buNone/>
              <a:defRPr sz="1500" b="1"/>
            </a:lvl8pPr>
            <a:lvl9pPr marL="3395724" indent="0">
              <a:buNone/>
              <a:defRPr sz="15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33" y="2174874"/>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112168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2927933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262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73053"/>
            <a:ext cx="3008313" cy="1162050"/>
          </a:xfrm>
        </p:spPr>
        <p:txBody>
          <a:bodyPr anchor="b"/>
          <a:lstStyle>
            <a:lvl1pPr algn="l">
              <a:defRPr sz="19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1" y="273055"/>
            <a:ext cx="5111750" cy="5853114"/>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9" y="1435106"/>
            <a:ext cx="3008313" cy="4691063"/>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6951317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9" y="4800604"/>
            <a:ext cx="5486400" cy="566738"/>
          </a:xfrm>
        </p:spPr>
        <p:txBody>
          <a:bodyPr anchor="b"/>
          <a:lstStyle>
            <a:lvl1pPr algn="l">
              <a:defRPr sz="19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9" y="612775"/>
            <a:ext cx="5486400" cy="4114800"/>
          </a:xfrm>
        </p:spPr>
        <p:txBody>
          <a:bodyPr/>
          <a:lstStyle>
            <a:lvl1pPr marL="0" indent="0">
              <a:buNone/>
              <a:defRPr sz="3000"/>
            </a:lvl1pPr>
            <a:lvl2pPr marL="424465" indent="0">
              <a:buNone/>
              <a:defRPr sz="2600"/>
            </a:lvl2pPr>
            <a:lvl3pPr marL="848932" indent="0">
              <a:buNone/>
              <a:defRPr sz="2300"/>
            </a:lvl3pPr>
            <a:lvl4pPr marL="1273396" indent="0">
              <a:buNone/>
              <a:defRPr sz="1900"/>
            </a:lvl4pPr>
            <a:lvl5pPr marL="1697862" indent="0">
              <a:buNone/>
              <a:defRPr sz="1900"/>
            </a:lvl5pPr>
            <a:lvl6pPr marL="2122328" indent="0">
              <a:buNone/>
              <a:defRPr sz="1900"/>
            </a:lvl6pPr>
            <a:lvl7pPr marL="2546793" indent="0">
              <a:buNone/>
              <a:defRPr sz="1900"/>
            </a:lvl7pPr>
            <a:lvl8pPr marL="2971261" indent="0">
              <a:buNone/>
              <a:defRPr sz="1900"/>
            </a:lvl8pPr>
            <a:lvl9pPr marL="3395724" indent="0">
              <a:buNone/>
              <a:defRPr sz="1900"/>
            </a:lvl9pPr>
          </a:lstStyle>
          <a:p>
            <a:endParaRPr lang="fr-FR"/>
          </a:p>
        </p:txBody>
      </p:sp>
      <p:sp>
        <p:nvSpPr>
          <p:cNvPr id="4" name="Espace réservé du texte 3"/>
          <p:cNvSpPr>
            <a:spLocks noGrp="1"/>
          </p:cNvSpPr>
          <p:nvPr>
            <p:ph type="body" sz="half" idx="2"/>
          </p:nvPr>
        </p:nvSpPr>
        <p:spPr>
          <a:xfrm>
            <a:off x="1792289" y="5367343"/>
            <a:ext cx="5486400" cy="804860"/>
          </a:xfrm>
        </p:spPr>
        <p:txBody>
          <a:bodyPr/>
          <a:lstStyle>
            <a:lvl1pPr marL="0" indent="0">
              <a:buNone/>
              <a:defRPr sz="1300"/>
            </a:lvl1pPr>
            <a:lvl2pPr marL="424465" indent="0">
              <a:buNone/>
              <a:defRPr sz="1100"/>
            </a:lvl2pPr>
            <a:lvl3pPr marL="848932" indent="0">
              <a:buNone/>
              <a:defRPr sz="900"/>
            </a:lvl3pPr>
            <a:lvl4pPr marL="1273396" indent="0">
              <a:buNone/>
              <a:defRPr sz="800"/>
            </a:lvl4pPr>
            <a:lvl5pPr marL="1697862" indent="0">
              <a:buNone/>
              <a:defRPr sz="800"/>
            </a:lvl5pPr>
            <a:lvl6pPr marL="2122328" indent="0">
              <a:buNone/>
              <a:defRPr sz="800"/>
            </a:lvl6pPr>
            <a:lvl7pPr marL="2546793" indent="0">
              <a:buNone/>
              <a:defRPr sz="800"/>
            </a:lvl7pPr>
            <a:lvl8pPr marL="2971261" indent="0">
              <a:buNone/>
              <a:defRPr sz="800"/>
            </a:lvl8pPr>
            <a:lvl9pPr marL="3395724" indent="0">
              <a:buNone/>
              <a:defRPr sz="800"/>
            </a:lvl9pPr>
          </a:lstStyle>
          <a:p>
            <a:pPr lvl="0"/>
            <a:r>
              <a:rPr lang="fr-FR" smtClean="0"/>
              <a:t>Cliquez pour modifier les styles du texte du masque</a:t>
            </a:r>
          </a:p>
        </p:txBody>
      </p:sp>
    </p:spTree>
    <p:extLst>
      <p:ext uri="{BB962C8B-B14F-4D97-AF65-F5344CB8AC3E}">
        <p14:creationId xmlns:p14="http://schemas.microsoft.com/office/powerpoint/2010/main" val="3477434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4502" y="228603"/>
            <a:ext cx="2120901" cy="572452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31800" y="228603"/>
            <a:ext cx="6210300" cy="572452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a:xfrm>
            <a:off x="0" y="6309320"/>
            <a:ext cx="9144000" cy="360040"/>
          </a:xfrm>
          <a:prstGeom prst="rect">
            <a:avLst/>
          </a:prstGeom>
        </p:spPr>
        <p:txBody>
          <a:bodyPr/>
          <a:lstStyle>
            <a:lvl1pPr>
              <a:defRPr/>
            </a:lvl1pPr>
          </a:lstStyle>
          <a:p>
            <a:pPr defTabSz="914400" fontAlgn="base">
              <a:spcBef>
                <a:spcPct val="0"/>
              </a:spcBef>
              <a:spcAft>
                <a:spcPct val="0"/>
              </a:spcAft>
            </a:pPr>
            <a:fld id="{4CB0CFCD-16B0-4A5C-81FA-C86F2E9D7C2F}" type="slidenum">
              <a:rPr lang="fr-FR" sz="1500">
                <a:solidFill>
                  <a:srgbClr val="000000"/>
                </a:solidFill>
                <a:latin typeface="Arial" charset="0"/>
              </a:rPr>
              <a:pPr defTabSz="914400" fontAlgn="base">
                <a:spcBef>
                  <a:spcPct val="0"/>
                </a:spcBef>
                <a:spcAft>
                  <a:spcPct val="0"/>
                </a:spcAft>
              </a:pPr>
              <a:t>‹N°›</a:t>
            </a:fld>
            <a:endParaRPr lang="fr-FR" sz="1500">
              <a:solidFill>
                <a:srgbClr val="000000"/>
              </a:solidFill>
              <a:latin typeface="Arial" charset="0"/>
            </a:endParaRPr>
          </a:p>
        </p:txBody>
      </p:sp>
    </p:spTree>
    <p:extLst>
      <p:ext uri="{BB962C8B-B14F-4D97-AF65-F5344CB8AC3E}">
        <p14:creationId xmlns:p14="http://schemas.microsoft.com/office/powerpoint/2010/main" val="95444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image" Target="../media/image4.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theme" Target="../theme/theme10.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image" Target="../media/image5.jpeg"/><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image" Target="../media/image8.png"/><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theme" Target="../theme/theme11.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19" Type="http://schemas.openxmlformats.org/officeDocument/2006/relationships/image" Target="../media/image9.png"/><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image" Target="../media/image11.pn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image" Target="../media/image10.png"/><Relationship Id="rId2" Type="http://schemas.openxmlformats.org/officeDocument/2006/relationships/slideLayout" Target="../slideLayouts/slideLayout170.xml"/><Relationship Id="rId16" Type="http://schemas.openxmlformats.org/officeDocument/2006/relationships/theme" Target="../theme/theme12.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3" Type="http://schemas.openxmlformats.org/officeDocument/2006/relationships/slideLayout" Target="../slideLayouts/slideLayout186.xml"/><Relationship Id="rId21" Type="http://schemas.openxmlformats.org/officeDocument/2006/relationships/theme" Target="../theme/theme13.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image" Target="../media/image11.png"/><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image" Target="../media/image10.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3" Type="http://schemas.openxmlformats.org/officeDocument/2006/relationships/slideLayout" Target="../slideLayouts/slideLayout206.xml"/><Relationship Id="rId21" Type="http://schemas.openxmlformats.org/officeDocument/2006/relationships/theme" Target="../theme/theme14.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image" Target="../media/image11.png"/><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4.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5.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4.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5.jpe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4.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5.jpe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4.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6.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5.jpe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image" Target="../media/image4.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7.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image" Target="../media/image5.jpe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image" Target="../media/image4.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heme" Target="../theme/theme8.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image" Target="../media/image5.jpe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image" Target="../media/image4.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theme" Target="../theme/theme9.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image" Target="../media/image5.jpeg"/><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descr="baseline_rvb.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610140" y="569672"/>
            <a:ext cx="2880320" cy="252890"/>
          </a:xfrm>
          <a:prstGeom prst="rect">
            <a:avLst/>
          </a:prstGeom>
        </p:spPr>
      </p:pic>
      <p:sp>
        <p:nvSpPr>
          <p:cNvPr id="3" name="ZoneTexte 2"/>
          <p:cNvSpPr txBox="1"/>
          <p:nvPr userDrawn="1"/>
        </p:nvSpPr>
        <p:spPr>
          <a:xfrm>
            <a:off x="611560" y="548680"/>
            <a:ext cx="1120820" cy="261610"/>
          </a:xfrm>
          <a:prstGeom prst="rect">
            <a:avLst/>
          </a:prstGeom>
          <a:noFill/>
        </p:spPr>
        <p:txBody>
          <a:bodyPr wrap="none" rtlCol="0">
            <a:spAutoFit/>
          </a:bodyPr>
          <a:lstStyle/>
          <a:p>
            <a:pPr defTabSz="914400"/>
            <a:r>
              <a:rPr lang="fr-FR" sz="1100" dirty="0" err="1">
                <a:solidFill>
                  <a:srgbClr val="A3ADB4"/>
                </a:solidFill>
                <a:latin typeface="Calibri"/>
              </a:rPr>
              <a:t>www.dsquare.fr</a:t>
            </a:r>
            <a:endParaRPr lang="fr-FR" sz="1100" dirty="0">
              <a:solidFill>
                <a:srgbClr val="A3ADB4"/>
              </a:solidFill>
              <a:latin typeface="Calibri"/>
            </a:endParaRPr>
          </a:p>
        </p:txBody>
      </p:sp>
    </p:spTree>
    <p:extLst>
      <p:ext uri="{BB962C8B-B14F-4D97-AF65-F5344CB8AC3E}">
        <p14:creationId xmlns:p14="http://schemas.microsoft.com/office/powerpoint/2010/main" val="4102426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877" r:id="rId9"/>
  </p:sldLayoutIdLst>
  <p:timing>
    <p:tnLst>
      <p:par>
        <p:cTn id="1" dur="indefinite" restart="never" nodeType="tmRoot"/>
      </p:par>
    </p:tnLst>
  </p:timing>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
        <p:nvSpPr>
          <p:cNvPr id="8" name="ZoneTexte 7"/>
          <p:cNvSpPr txBox="1"/>
          <p:nvPr userDrawn="1"/>
        </p:nvSpPr>
        <p:spPr>
          <a:xfrm>
            <a:off x="1815494" y="6355130"/>
            <a:ext cx="1721391" cy="224220"/>
          </a:xfrm>
          <a:prstGeom prst="rect">
            <a:avLst/>
          </a:prstGeom>
          <a:noFill/>
        </p:spPr>
        <p:txBody>
          <a:bodyPr wrap="none" lIns="84893" tIns="42446" rIns="84893" bIns="42446" rtlCol="0">
            <a:spAutoFit/>
          </a:bodyPr>
          <a:lstStyle/>
          <a:p>
            <a:pPr defTabSz="914400" fontAlgn="base">
              <a:spcBef>
                <a:spcPct val="0"/>
              </a:spcBef>
              <a:spcAft>
                <a:spcPct val="0"/>
              </a:spcAft>
            </a:pPr>
            <a:r>
              <a:rPr lang="fr-FR" sz="900" dirty="0" smtClean="0">
                <a:solidFill>
                  <a:srgbClr val="808080">
                    <a:lumMod val="75000"/>
                  </a:srgbClr>
                </a:solidFill>
                <a:latin typeface="Arial" charset="0"/>
              </a:rPr>
              <a:t>L’AGENCE DIGITALE DE NIJI</a:t>
            </a:r>
            <a:endParaRPr lang="fr-FR" sz="900" dirty="0">
              <a:solidFill>
                <a:srgbClr val="808080">
                  <a:lumMod val="75000"/>
                </a:srgbClr>
              </a:solidFill>
              <a:latin typeface="Arial" charset="0"/>
            </a:endParaRPr>
          </a:p>
        </p:txBody>
      </p:sp>
      <p:pic>
        <p:nvPicPr>
          <p:cNvPr id="11"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8037385" y="6219310"/>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logo_dsquare_150.jp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31540" y="6264315"/>
            <a:ext cx="1350150" cy="411023"/>
          </a:xfrm>
          <a:prstGeom prst="rect">
            <a:avLst/>
          </a:prstGeom>
        </p:spPr>
      </p:pic>
    </p:spTree>
    <p:extLst>
      <p:ext uri="{BB962C8B-B14F-4D97-AF65-F5344CB8AC3E}">
        <p14:creationId xmlns:p14="http://schemas.microsoft.com/office/powerpoint/2010/main" val="96350752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3" r:id="rId15"/>
    <p:sldLayoutId id="2147483834" r:id="rId16"/>
  </p:sldLayoutIdLst>
  <p:txStyles>
    <p:titleStyle>
      <a:lvl1pPr algn="l" rtl="0" eaLnBrk="0" fontAlgn="base" hangingPunct="0">
        <a:spcBef>
          <a:spcPct val="0"/>
        </a:spcBef>
        <a:spcAft>
          <a:spcPct val="0"/>
        </a:spcAft>
        <a:defRPr sz="3000" b="1" cap="all">
          <a:solidFill>
            <a:srgbClr val="800080"/>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pic>
        <p:nvPicPr>
          <p:cNvPr id="2" name="Image 1"/>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138958" y="6084295"/>
            <a:ext cx="3798527" cy="821035"/>
          </a:xfrm>
          <a:prstGeom prst="rect">
            <a:avLst/>
          </a:prstGeom>
        </p:spPr>
      </p:pic>
      <p:pic>
        <p:nvPicPr>
          <p:cNvPr id="3" name="Image 2"/>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341530" y="6189607"/>
            <a:ext cx="1390410" cy="569763"/>
          </a:xfrm>
          <a:prstGeom prst="rect">
            <a:avLst/>
          </a:prstGeom>
        </p:spPr>
      </p:pic>
    </p:spTree>
    <p:extLst>
      <p:ext uri="{BB962C8B-B14F-4D97-AF65-F5344CB8AC3E}">
        <p14:creationId xmlns:p14="http://schemas.microsoft.com/office/powerpoint/2010/main" val="304710077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2" r:id="rId15"/>
    <p:sldLayoutId id="2147483853" r:id="rId16"/>
  </p:sldLayoutIdLst>
  <p:txStyles>
    <p:titleStyle>
      <a:lvl1pPr algn="l" rtl="0" eaLnBrk="0" fontAlgn="base" hangingPunct="0">
        <a:spcBef>
          <a:spcPct val="0"/>
        </a:spcBef>
        <a:spcAft>
          <a:spcPct val="0"/>
        </a:spcAft>
        <a:defRPr sz="3000" b="1" cap="all">
          <a:solidFill>
            <a:srgbClr val="55008F"/>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pic>
        <p:nvPicPr>
          <p:cNvPr id="2" name="Image 1"/>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5138958" y="6084295"/>
            <a:ext cx="3798527" cy="821035"/>
          </a:xfrm>
          <a:prstGeom prst="rect">
            <a:avLst/>
          </a:prstGeom>
        </p:spPr>
      </p:pic>
      <p:pic>
        <p:nvPicPr>
          <p:cNvPr id="3" name="Image 2"/>
          <p:cNvPicPr>
            <a:picLocks noChangeAspect="1"/>
          </p:cNvPicPr>
          <p:nvPr userDrawn="1"/>
        </p:nvPicPr>
        <p:blipFill>
          <a:blip r:embed="rId18" cstate="print"/>
          <a:stretch>
            <a:fillRect/>
          </a:stretch>
        </p:blipFill>
        <p:spPr>
          <a:xfrm>
            <a:off x="341530" y="6189607"/>
            <a:ext cx="1390410" cy="569763"/>
          </a:xfrm>
          <a:prstGeom prst="rect">
            <a:avLst/>
          </a:prstGeom>
        </p:spPr>
      </p:pic>
    </p:spTree>
    <p:extLst>
      <p:ext uri="{BB962C8B-B14F-4D97-AF65-F5344CB8AC3E}">
        <p14:creationId xmlns:p14="http://schemas.microsoft.com/office/powerpoint/2010/main" val="415912973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5" r:id="rId15"/>
  </p:sldLayoutIdLst>
  <p:txStyles>
    <p:titleStyle>
      <a:lvl1pPr algn="l" rtl="0" eaLnBrk="0" fontAlgn="base" hangingPunct="0">
        <a:spcBef>
          <a:spcPct val="0"/>
        </a:spcBef>
        <a:spcAft>
          <a:spcPct val="0"/>
        </a:spcAft>
        <a:defRPr sz="3000" b="1" cap="all">
          <a:solidFill>
            <a:srgbClr val="55008F"/>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pic>
        <p:nvPicPr>
          <p:cNvPr id="2" name="Image 1"/>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5138958" y="6084295"/>
            <a:ext cx="3798527" cy="821035"/>
          </a:xfrm>
          <a:prstGeom prst="rect">
            <a:avLst/>
          </a:prstGeom>
        </p:spPr>
      </p:pic>
      <p:pic>
        <p:nvPicPr>
          <p:cNvPr id="3" name="Image 2"/>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341530" y="6189607"/>
            <a:ext cx="1390410" cy="569763"/>
          </a:xfrm>
          <a:prstGeom prst="rect">
            <a:avLst/>
          </a:prstGeom>
        </p:spPr>
      </p:pic>
    </p:spTree>
    <p:extLst>
      <p:ext uri="{BB962C8B-B14F-4D97-AF65-F5344CB8AC3E}">
        <p14:creationId xmlns:p14="http://schemas.microsoft.com/office/powerpoint/2010/main" val="322717887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5" r:id="rId15"/>
    <p:sldLayoutId id="2147483896" r:id="rId16"/>
    <p:sldLayoutId id="2147483897" r:id="rId17"/>
    <p:sldLayoutId id="2147483898" r:id="rId18"/>
    <p:sldLayoutId id="2147483899" r:id="rId19"/>
    <p:sldLayoutId id="2147483900" r:id="rId20"/>
  </p:sldLayoutIdLst>
  <p:txStyles>
    <p:titleStyle>
      <a:lvl1pPr algn="l" rtl="0" eaLnBrk="0" fontAlgn="base" hangingPunct="0">
        <a:spcBef>
          <a:spcPct val="0"/>
        </a:spcBef>
        <a:spcAft>
          <a:spcPct val="0"/>
        </a:spcAft>
        <a:defRPr sz="3000" b="1" cap="all">
          <a:solidFill>
            <a:srgbClr val="55008F"/>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pic>
        <p:nvPicPr>
          <p:cNvPr id="2" name="Image 1"/>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5138958" y="6084295"/>
            <a:ext cx="3798527" cy="821035"/>
          </a:xfrm>
          <a:prstGeom prst="rect">
            <a:avLst/>
          </a:prstGeom>
        </p:spPr>
      </p:pic>
      <p:pic>
        <p:nvPicPr>
          <p:cNvPr id="3" name="Image 2"/>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341530" y="6189607"/>
            <a:ext cx="1390410" cy="569763"/>
          </a:xfrm>
          <a:prstGeom prst="rect">
            <a:avLst/>
          </a:prstGeom>
        </p:spPr>
      </p:pic>
    </p:spTree>
    <p:extLst>
      <p:ext uri="{BB962C8B-B14F-4D97-AF65-F5344CB8AC3E}">
        <p14:creationId xmlns:p14="http://schemas.microsoft.com/office/powerpoint/2010/main" val="306939688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7" r:id="rId15"/>
    <p:sldLayoutId id="2147483918" r:id="rId16"/>
    <p:sldLayoutId id="2147483919" r:id="rId17"/>
    <p:sldLayoutId id="2147483920" r:id="rId18"/>
    <p:sldLayoutId id="2147483921" r:id="rId19"/>
    <p:sldLayoutId id="2147483922" r:id="rId20"/>
  </p:sldLayoutIdLst>
  <p:txStyles>
    <p:titleStyle>
      <a:lvl1pPr algn="l" rtl="0" eaLnBrk="0" fontAlgn="base" hangingPunct="0">
        <a:spcBef>
          <a:spcPct val="0"/>
        </a:spcBef>
        <a:spcAft>
          <a:spcPct val="0"/>
        </a:spcAft>
        <a:defRPr sz="3000" b="1" cap="all">
          <a:solidFill>
            <a:srgbClr val="55008F"/>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
        <p:nvSpPr>
          <p:cNvPr id="8" name="ZoneTexte 7"/>
          <p:cNvSpPr txBox="1"/>
          <p:nvPr userDrawn="1"/>
        </p:nvSpPr>
        <p:spPr>
          <a:xfrm>
            <a:off x="1815494" y="6355130"/>
            <a:ext cx="1721391" cy="224220"/>
          </a:xfrm>
          <a:prstGeom prst="rect">
            <a:avLst/>
          </a:prstGeom>
          <a:noFill/>
        </p:spPr>
        <p:txBody>
          <a:bodyPr wrap="none" lIns="84893" tIns="42446" rIns="84893" bIns="42446" rtlCol="0">
            <a:spAutoFit/>
          </a:bodyPr>
          <a:lstStyle/>
          <a:p>
            <a:pPr defTabSz="914400" fontAlgn="base">
              <a:spcBef>
                <a:spcPct val="0"/>
              </a:spcBef>
              <a:spcAft>
                <a:spcPct val="0"/>
              </a:spcAft>
            </a:pPr>
            <a:r>
              <a:rPr lang="fr-FR" sz="900" dirty="0" smtClean="0">
                <a:solidFill>
                  <a:srgbClr val="808080">
                    <a:lumMod val="75000"/>
                  </a:srgbClr>
                </a:solidFill>
                <a:latin typeface="Arial" charset="0"/>
              </a:rPr>
              <a:t>L’AGENCE DIGITALE DE NIJI</a:t>
            </a:r>
            <a:endParaRPr lang="fr-FR" sz="900" dirty="0">
              <a:solidFill>
                <a:srgbClr val="808080">
                  <a:lumMod val="75000"/>
                </a:srgbClr>
              </a:solidFill>
              <a:latin typeface="Arial" charset="0"/>
            </a:endParaRPr>
          </a:p>
        </p:txBody>
      </p:sp>
      <p:pic>
        <p:nvPicPr>
          <p:cNvPr id="11"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17" cstate="email">
            <a:extLst>
              <a:ext uri="{28A0092B-C50C-407E-A947-70E740481C1C}">
                <a14:useLocalDpi xmlns:a14="http://schemas.microsoft.com/office/drawing/2010/main"/>
              </a:ext>
            </a:extLst>
          </a:blip>
          <a:srcRect/>
          <a:stretch/>
        </p:blipFill>
        <p:spPr bwMode="auto">
          <a:xfrm>
            <a:off x="8037385" y="6219310"/>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logo_dsquare_150.jp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31540" y="6264315"/>
            <a:ext cx="1350150" cy="411023"/>
          </a:xfrm>
          <a:prstGeom prst="rect">
            <a:avLst/>
          </a:prstGeom>
        </p:spPr>
      </p:pic>
    </p:spTree>
    <p:extLst>
      <p:ext uri="{BB962C8B-B14F-4D97-AF65-F5344CB8AC3E}">
        <p14:creationId xmlns:p14="http://schemas.microsoft.com/office/powerpoint/2010/main" val="36484717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90" r:id="rId15"/>
  </p:sldLayoutIdLst>
  <p:txStyles>
    <p:titleStyle>
      <a:lvl1pPr algn="l" rtl="0" eaLnBrk="0" fontAlgn="base" hangingPunct="0">
        <a:spcBef>
          <a:spcPct val="0"/>
        </a:spcBef>
        <a:spcAft>
          <a:spcPct val="0"/>
        </a:spcAft>
        <a:defRPr sz="3000" b="1" cap="all">
          <a:solidFill>
            <a:srgbClr val="800080"/>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
        <p:nvSpPr>
          <p:cNvPr id="8" name="ZoneTexte 7"/>
          <p:cNvSpPr txBox="1"/>
          <p:nvPr userDrawn="1"/>
        </p:nvSpPr>
        <p:spPr>
          <a:xfrm>
            <a:off x="1815494" y="6355130"/>
            <a:ext cx="1721391" cy="224220"/>
          </a:xfrm>
          <a:prstGeom prst="rect">
            <a:avLst/>
          </a:prstGeom>
          <a:noFill/>
        </p:spPr>
        <p:txBody>
          <a:bodyPr wrap="none" lIns="84893" tIns="42446" rIns="84893" bIns="42446" rtlCol="0">
            <a:spAutoFit/>
          </a:bodyPr>
          <a:lstStyle/>
          <a:p>
            <a:pPr defTabSz="914400" fontAlgn="base">
              <a:spcBef>
                <a:spcPct val="0"/>
              </a:spcBef>
              <a:spcAft>
                <a:spcPct val="0"/>
              </a:spcAft>
            </a:pPr>
            <a:r>
              <a:rPr lang="fr-FR" sz="900" dirty="0" smtClean="0">
                <a:solidFill>
                  <a:srgbClr val="808080">
                    <a:lumMod val="75000"/>
                  </a:srgbClr>
                </a:solidFill>
                <a:latin typeface="Arial" charset="0"/>
              </a:rPr>
              <a:t>L’AGENCE DIGITALE DE NIJI</a:t>
            </a:r>
            <a:endParaRPr lang="fr-FR" sz="900" dirty="0">
              <a:solidFill>
                <a:srgbClr val="808080">
                  <a:lumMod val="75000"/>
                </a:srgbClr>
              </a:solidFill>
              <a:latin typeface="Arial" charset="0"/>
            </a:endParaRPr>
          </a:p>
        </p:txBody>
      </p:sp>
      <p:pic>
        <p:nvPicPr>
          <p:cNvPr id="11"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8037385" y="6219310"/>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logo_dsquare_150.jp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31540" y="6264315"/>
            <a:ext cx="1350150" cy="411023"/>
          </a:xfrm>
          <a:prstGeom prst="rect">
            <a:avLst/>
          </a:prstGeom>
        </p:spPr>
      </p:pic>
    </p:spTree>
    <p:extLst>
      <p:ext uri="{BB962C8B-B14F-4D97-AF65-F5344CB8AC3E}">
        <p14:creationId xmlns:p14="http://schemas.microsoft.com/office/powerpoint/2010/main" val="324108245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7" r:id="rId15"/>
    <p:sldLayoutId id="2147483708" r:id="rId16"/>
  </p:sldLayoutIdLst>
  <p:txStyles>
    <p:titleStyle>
      <a:lvl1pPr algn="l" rtl="0" eaLnBrk="0" fontAlgn="base" hangingPunct="0">
        <a:spcBef>
          <a:spcPct val="0"/>
        </a:spcBef>
        <a:spcAft>
          <a:spcPct val="0"/>
        </a:spcAft>
        <a:defRPr sz="3000" b="1" cap="all">
          <a:solidFill>
            <a:srgbClr val="800080"/>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
        <p:nvSpPr>
          <p:cNvPr id="8" name="ZoneTexte 7"/>
          <p:cNvSpPr txBox="1"/>
          <p:nvPr userDrawn="1"/>
        </p:nvSpPr>
        <p:spPr>
          <a:xfrm>
            <a:off x="1815494" y="6355130"/>
            <a:ext cx="1721391" cy="224220"/>
          </a:xfrm>
          <a:prstGeom prst="rect">
            <a:avLst/>
          </a:prstGeom>
          <a:noFill/>
        </p:spPr>
        <p:txBody>
          <a:bodyPr wrap="none" lIns="84893" tIns="42446" rIns="84893" bIns="42446" rtlCol="0">
            <a:spAutoFit/>
          </a:bodyPr>
          <a:lstStyle/>
          <a:p>
            <a:pPr defTabSz="914400" fontAlgn="base">
              <a:spcBef>
                <a:spcPct val="0"/>
              </a:spcBef>
              <a:spcAft>
                <a:spcPct val="0"/>
              </a:spcAft>
            </a:pPr>
            <a:r>
              <a:rPr lang="fr-FR" sz="900" dirty="0" smtClean="0">
                <a:solidFill>
                  <a:srgbClr val="808080">
                    <a:lumMod val="75000"/>
                  </a:srgbClr>
                </a:solidFill>
                <a:latin typeface="Arial" charset="0"/>
              </a:rPr>
              <a:t>L’AGENCE DIGITALE DE NIJI</a:t>
            </a:r>
            <a:endParaRPr lang="fr-FR" sz="900" dirty="0">
              <a:solidFill>
                <a:srgbClr val="808080">
                  <a:lumMod val="75000"/>
                </a:srgbClr>
              </a:solidFill>
              <a:latin typeface="Arial" charset="0"/>
            </a:endParaRPr>
          </a:p>
        </p:txBody>
      </p:sp>
      <p:pic>
        <p:nvPicPr>
          <p:cNvPr id="11"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8037385" y="6219310"/>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logo_dsquare_150.jp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31540" y="6264315"/>
            <a:ext cx="1350150" cy="411023"/>
          </a:xfrm>
          <a:prstGeom prst="rect">
            <a:avLst/>
          </a:prstGeom>
        </p:spPr>
      </p:pic>
    </p:spTree>
    <p:extLst>
      <p:ext uri="{BB962C8B-B14F-4D97-AF65-F5344CB8AC3E}">
        <p14:creationId xmlns:p14="http://schemas.microsoft.com/office/powerpoint/2010/main" val="335164206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6" r:id="rId16"/>
  </p:sldLayoutIdLst>
  <p:txStyles>
    <p:titleStyle>
      <a:lvl1pPr algn="l" rtl="0" eaLnBrk="0" fontAlgn="base" hangingPunct="0">
        <a:spcBef>
          <a:spcPct val="0"/>
        </a:spcBef>
        <a:spcAft>
          <a:spcPct val="0"/>
        </a:spcAft>
        <a:defRPr sz="3000" b="1" cap="all">
          <a:solidFill>
            <a:srgbClr val="800080"/>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
        <p:nvSpPr>
          <p:cNvPr id="8" name="ZoneTexte 7"/>
          <p:cNvSpPr txBox="1"/>
          <p:nvPr userDrawn="1"/>
        </p:nvSpPr>
        <p:spPr>
          <a:xfrm>
            <a:off x="1815494" y="6355130"/>
            <a:ext cx="1721391" cy="224220"/>
          </a:xfrm>
          <a:prstGeom prst="rect">
            <a:avLst/>
          </a:prstGeom>
          <a:noFill/>
        </p:spPr>
        <p:txBody>
          <a:bodyPr wrap="none" lIns="84893" tIns="42446" rIns="84893" bIns="42446" rtlCol="0">
            <a:spAutoFit/>
          </a:bodyPr>
          <a:lstStyle/>
          <a:p>
            <a:pPr defTabSz="914400" fontAlgn="base">
              <a:spcBef>
                <a:spcPct val="0"/>
              </a:spcBef>
              <a:spcAft>
                <a:spcPct val="0"/>
              </a:spcAft>
            </a:pPr>
            <a:r>
              <a:rPr lang="fr-FR" sz="900" dirty="0" smtClean="0">
                <a:solidFill>
                  <a:srgbClr val="808080">
                    <a:lumMod val="75000"/>
                  </a:srgbClr>
                </a:solidFill>
                <a:latin typeface="Arial" charset="0"/>
              </a:rPr>
              <a:t>L’AGENCE DIGITALE DE NIJI</a:t>
            </a:r>
            <a:endParaRPr lang="fr-FR" sz="900" dirty="0">
              <a:solidFill>
                <a:srgbClr val="808080">
                  <a:lumMod val="75000"/>
                </a:srgbClr>
              </a:solidFill>
              <a:latin typeface="Arial" charset="0"/>
            </a:endParaRPr>
          </a:p>
        </p:txBody>
      </p:sp>
      <p:pic>
        <p:nvPicPr>
          <p:cNvPr id="11"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8037385" y="6219310"/>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logo_dsquare_150.jp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31540" y="6264315"/>
            <a:ext cx="1350150" cy="411023"/>
          </a:xfrm>
          <a:prstGeom prst="rect">
            <a:avLst/>
          </a:prstGeom>
        </p:spPr>
      </p:pic>
    </p:spTree>
    <p:extLst>
      <p:ext uri="{BB962C8B-B14F-4D97-AF65-F5344CB8AC3E}">
        <p14:creationId xmlns:p14="http://schemas.microsoft.com/office/powerpoint/2010/main" val="50845073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3" r:id="rId15"/>
    <p:sldLayoutId id="2147483744" r:id="rId16"/>
  </p:sldLayoutIdLst>
  <p:txStyles>
    <p:titleStyle>
      <a:lvl1pPr algn="l" rtl="0" eaLnBrk="0" fontAlgn="base" hangingPunct="0">
        <a:spcBef>
          <a:spcPct val="0"/>
        </a:spcBef>
        <a:spcAft>
          <a:spcPct val="0"/>
        </a:spcAft>
        <a:defRPr sz="3000" b="1" cap="all">
          <a:solidFill>
            <a:srgbClr val="800080"/>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
        <p:nvSpPr>
          <p:cNvPr id="8" name="ZoneTexte 7"/>
          <p:cNvSpPr txBox="1"/>
          <p:nvPr userDrawn="1"/>
        </p:nvSpPr>
        <p:spPr>
          <a:xfrm>
            <a:off x="1815494" y="6355130"/>
            <a:ext cx="1721391" cy="224220"/>
          </a:xfrm>
          <a:prstGeom prst="rect">
            <a:avLst/>
          </a:prstGeom>
          <a:noFill/>
        </p:spPr>
        <p:txBody>
          <a:bodyPr wrap="none" lIns="84893" tIns="42446" rIns="84893" bIns="42446" rtlCol="0">
            <a:spAutoFit/>
          </a:bodyPr>
          <a:lstStyle/>
          <a:p>
            <a:pPr defTabSz="914400" fontAlgn="base">
              <a:spcBef>
                <a:spcPct val="0"/>
              </a:spcBef>
              <a:spcAft>
                <a:spcPct val="0"/>
              </a:spcAft>
            </a:pPr>
            <a:r>
              <a:rPr lang="fr-FR" sz="900" dirty="0" smtClean="0">
                <a:solidFill>
                  <a:srgbClr val="808080">
                    <a:lumMod val="75000"/>
                  </a:srgbClr>
                </a:solidFill>
                <a:latin typeface="Arial" charset="0"/>
              </a:rPr>
              <a:t>L’AGENCE DIGITALE DE NIJI</a:t>
            </a:r>
            <a:endParaRPr lang="fr-FR" sz="900" dirty="0">
              <a:solidFill>
                <a:srgbClr val="808080">
                  <a:lumMod val="75000"/>
                </a:srgbClr>
              </a:solidFill>
              <a:latin typeface="Arial" charset="0"/>
            </a:endParaRPr>
          </a:p>
        </p:txBody>
      </p:sp>
      <p:pic>
        <p:nvPicPr>
          <p:cNvPr id="11"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8037385" y="6219310"/>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logo_dsquare_150.jp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31540" y="6264315"/>
            <a:ext cx="1350150" cy="411023"/>
          </a:xfrm>
          <a:prstGeom prst="rect">
            <a:avLst/>
          </a:prstGeom>
        </p:spPr>
      </p:pic>
    </p:spTree>
    <p:extLst>
      <p:ext uri="{BB962C8B-B14F-4D97-AF65-F5344CB8AC3E}">
        <p14:creationId xmlns:p14="http://schemas.microsoft.com/office/powerpoint/2010/main" val="715661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1" r:id="rId15"/>
    <p:sldLayoutId id="2147483762" r:id="rId16"/>
  </p:sldLayoutIdLst>
  <p:txStyles>
    <p:titleStyle>
      <a:lvl1pPr algn="l" rtl="0" eaLnBrk="0" fontAlgn="base" hangingPunct="0">
        <a:spcBef>
          <a:spcPct val="0"/>
        </a:spcBef>
        <a:spcAft>
          <a:spcPct val="0"/>
        </a:spcAft>
        <a:defRPr sz="3000" b="1" cap="all">
          <a:solidFill>
            <a:srgbClr val="800080"/>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
        <p:nvSpPr>
          <p:cNvPr id="8" name="ZoneTexte 7"/>
          <p:cNvSpPr txBox="1"/>
          <p:nvPr userDrawn="1"/>
        </p:nvSpPr>
        <p:spPr>
          <a:xfrm>
            <a:off x="1815494" y="6355130"/>
            <a:ext cx="1721391" cy="224220"/>
          </a:xfrm>
          <a:prstGeom prst="rect">
            <a:avLst/>
          </a:prstGeom>
          <a:noFill/>
        </p:spPr>
        <p:txBody>
          <a:bodyPr wrap="none" lIns="84893" tIns="42446" rIns="84893" bIns="42446" rtlCol="0">
            <a:spAutoFit/>
          </a:bodyPr>
          <a:lstStyle/>
          <a:p>
            <a:pPr defTabSz="914400" fontAlgn="base">
              <a:spcBef>
                <a:spcPct val="0"/>
              </a:spcBef>
              <a:spcAft>
                <a:spcPct val="0"/>
              </a:spcAft>
            </a:pPr>
            <a:r>
              <a:rPr lang="fr-FR" sz="900" dirty="0" smtClean="0">
                <a:solidFill>
                  <a:srgbClr val="808080">
                    <a:lumMod val="75000"/>
                  </a:srgbClr>
                </a:solidFill>
                <a:latin typeface="Arial" charset="0"/>
              </a:rPr>
              <a:t>L’AGENCE DIGITALE DE NIJI</a:t>
            </a:r>
            <a:endParaRPr lang="fr-FR" sz="900" dirty="0">
              <a:solidFill>
                <a:srgbClr val="808080">
                  <a:lumMod val="75000"/>
                </a:srgbClr>
              </a:solidFill>
              <a:latin typeface="Arial" charset="0"/>
            </a:endParaRPr>
          </a:p>
        </p:txBody>
      </p:sp>
      <p:pic>
        <p:nvPicPr>
          <p:cNvPr id="11"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8037385" y="6219310"/>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logo_dsquare_150.jp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31540" y="6264315"/>
            <a:ext cx="1350150" cy="411023"/>
          </a:xfrm>
          <a:prstGeom prst="rect">
            <a:avLst/>
          </a:prstGeom>
        </p:spPr>
      </p:pic>
    </p:spTree>
    <p:extLst>
      <p:ext uri="{BB962C8B-B14F-4D97-AF65-F5344CB8AC3E}">
        <p14:creationId xmlns:p14="http://schemas.microsoft.com/office/powerpoint/2010/main" val="71859134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9" r:id="rId15"/>
    <p:sldLayoutId id="2147483780" r:id="rId16"/>
  </p:sldLayoutIdLst>
  <p:txStyles>
    <p:titleStyle>
      <a:lvl1pPr algn="l" rtl="0" eaLnBrk="0" fontAlgn="base" hangingPunct="0">
        <a:spcBef>
          <a:spcPct val="0"/>
        </a:spcBef>
        <a:spcAft>
          <a:spcPct val="0"/>
        </a:spcAft>
        <a:defRPr sz="3000" b="1" cap="all">
          <a:solidFill>
            <a:srgbClr val="800080"/>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
        <p:nvSpPr>
          <p:cNvPr id="8" name="ZoneTexte 7"/>
          <p:cNvSpPr txBox="1"/>
          <p:nvPr userDrawn="1"/>
        </p:nvSpPr>
        <p:spPr>
          <a:xfrm>
            <a:off x="1815494" y="6355130"/>
            <a:ext cx="1721391" cy="224220"/>
          </a:xfrm>
          <a:prstGeom prst="rect">
            <a:avLst/>
          </a:prstGeom>
          <a:noFill/>
        </p:spPr>
        <p:txBody>
          <a:bodyPr wrap="none" lIns="84893" tIns="42446" rIns="84893" bIns="42446" rtlCol="0">
            <a:spAutoFit/>
          </a:bodyPr>
          <a:lstStyle/>
          <a:p>
            <a:pPr defTabSz="914400" fontAlgn="base">
              <a:spcBef>
                <a:spcPct val="0"/>
              </a:spcBef>
              <a:spcAft>
                <a:spcPct val="0"/>
              </a:spcAft>
            </a:pPr>
            <a:r>
              <a:rPr lang="fr-FR" sz="900" dirty="0" smtClean="0">
                <a:solidFill>
                  <a:srgbClr val="808080">
                    <a:lumMod val="75000"/>
                  </a:srgbClr>
                </a:solidFill>
                <a:latin typeface="Arial" charset="0"/>
              </a:rPr>
              <a:t>L’AGENCE DIGITALE DE NIJI</a:t>
            </a:r>
            <a:endParaRPr lang="fr-FR" sz="900" dirty="0">
              <a:solidFill>
                <a:srgbClr val="808080">
                  <a:lumMod val="75000"/>
                </a:srgbClr>
              </a:solidFill>
              <a:latin typeface="Arial" charset="0"/>
            </a:endParaRPr>
          </a:p>
        </p:txBody>
      </p:sp>
      <p:pic>
        <p:nvPicPr>
          <p:cNvPr id="11"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8037385" y="6219310"/>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logo_dsquare_150.jp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31540" y="6264315"/>
            <a:ext cx="1350150" cy="411023"/>
          </a:xfrm>
          <a:prstGeom prst="rect">
            <a:avLst/>
          </a:prstGeom>
        </p:spPr>
      </p:pic>
    </p:spTree>
    <p:extLst>
      <p:ext uri="{BB962C8B-B14F-4D97-AF65-F5344CB8AC3E}">
        <p14:creationId xmlns:p14="http://schemas.microsoft.com/office/powerpoint/2010/main" val="264439220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7" r:id="rId15"/>
    <p:sldLayoutId id="2147483798" r:id="rId16"/>
  </p:sldLayoutIdLst>
  <p:txStyles>
    <p:titleStyle>
      <a:lvl1pPr algn="l" rtl="0" eaLnBrk="0" fontAlgn="base" hangingPunct="0">
        <a:spcBef>
          <a:spcPct val="0"/>
        </a:spcBef>
        <a:spcAft>
          <a:spcPct val="0"/>
        </a:spcAft>
        <a:defRPr sz="3000" b="1" cap="all">
          <a:solidFill>
            <a:srgbClr val="800080"/>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5" name="AutoShape 5"/>
          <p:cNvSpPr>
            <a:spLocks noChangeAspect="1" noChangeArrowheads="1" noTextEdit="1"/>
          </p:cNvSpPr>
          <p:nvPr/>
        </p:nvSpPr>
        <p:spPr bwMode="auto">
          <a:xfrm rot="10800000">
            <a:off x="5594351" y="1592"/>
            <a:ext cx="3584575" cy="3228976"/>
          </a:xfrm>
          <a:prstGeom prst="rect">
            <a:avLst/>
          </a:prstGeom>
          <a:noFill/>
          <a:ln w="9525">
            <a:noFill/>
            <a:miter lim="800000"/>
            <a:headEnd/>
            <a:tailEnd/>
          </a:ln>
        </p:spPr>
        <p:txBody>
          <a:bodyPr lIns="84893" tIns="42446" rIns="84893" bIns="42446"/>
          <a:lstStyle/>
          <a:p>
            <a:pPr defTabSz="914400" fontAlgn="base">
              <a:spcBef>
                <a:spcPct val="0"/>
              </a:spcBef>
              <a:spcAft>
                <a:spcPct val="0"/>
              </a:spcAft>
            </a:pPr>
            <a:endParaRPr lang="fr-FR" sz="1500">
              <a:solidFill>
                <a:srgbClr val="000000"/>
              </a:solidFill>
              <a:latin typeface="Arial" charset="0"/>
            </a:endParaRPr>
          </a:p>
        </p:txBody>
      </p:sp>
      <p:sp>
        <p:nvSpPr>
          <p:cNvPr id="168967" name="Rectangle 7"/>
          <p:cNvSpPr>
            <a:spLocks noGrp="1" noChangeArrowheads="1"/>
          </p:cNvSpPr>
          <p:nvPr>
            <p:ph type="body" idx="1"/>
          </p:nvPr>
        </p:nvSpPr>
        <p:spPr bwMode="auto">
          <a:xfrm>
            <a:off x="441465" y="1341438"/>
            <a:ext cx="8280000" cy="4572000"/>
          </a:xfrm>
          <a:prstGeom prst="rect">
            <a:avLst/>
          </a:prstGeom>
          <a:noFill/>
          <a:ln w="9525">
            <a:noFill/>
            <a:miter lim="800000"/>
            <a:headEnd/>
            <a:tailEnd/>
          </a:ln>
          <a:effectLst/>
        </p:spPr>
        <p:txBody>
          <a:bodyPr vert="horz" wrap="square" lIns="0" tIns="42741" rIns="0" bIns="42741"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68968" name="Rectangle 8"/>
          <p:cNvSpPr>
            <a:spLocks noGrp="1" noChangeArrowheads="1"/>
          </p:cNvSpPr>
          <p:nvPr>
            <p:ph type="title"/>
          </p:nvPr>
        </p:nvSpPr>
        <p:spPr bwMode="auto">
          <a:xfrm>
            <a:off x="432460" y="228602"/>
            <a:ext cx="8280000" cy="914400"/>
          </a:xfrm>
          <a:prstGeom prst="rect">
            <a:avLst/>
          </a:prstGeom>
          <a:noFill/>
          <a:ln w="9525">
            <a:noFill/>
            <a:miter lim="800000"/>
            <a:headEnd/>
            <a:tailEnd/>
          </a:ln>
          <a:effectLst/>
        </p:spPr>
        <p:txBody>
          <a:bodyPr vert="horz" wrap="square" lIns="85483" tIns="42741" rIns="85483" bIns="42741" numCol="1" anchor="ctr" anchorCtr="0" compatLnSpc="1">
            <a:prstTxWarp prst="textNoShape">
              <a:avLst/>
            </a:prstTxWarp>
          </a:bodyPr>
          <a:lstStyle/>
          <a:p>
            <a:pPr lvl="0"/>
            <a:r>
              <a:rPr lang="fr-FR" dirty="0" smtClean="0"/>
              <a:t>Cliquez pour modifier le</a:t>
            </a:r>
          </a:p>
        </p:txBody>
      </p:sp>
      <p:sp>
        <p:nvSpPr>
          <p:cNvPr id="168975" name="Line 15"/>
          <p:cNvSpPr>
            <a:spLocks noChangeShapeType="1"/>
          </p:cNvSpPr>
          <p:nvPr/>
        </p:nvSpPr>
        <p:spPr bwMode="auto">
          <a:xfrm>
            <a:off x="432460" y="6129300"/>
            <a:ext cx="8280000" cy="0"/>
          </a:xfrm>
          <a:prstGeom prst="line">
            <a:avLst/>
          </a:prstGeom>
          <a:noFill/>
          <a:ln w="12700">
            <a:solidFill>
              <a:schemeClr val="bg1">
                <a:lumMod val="50000"/>
              </a:schemeClr>
            </a:solidFill>
            <a:round/>
            <a:headEnd type="none" w="sm" len="sm"/>
            <a:tailEnd type="none" w="sm" len="sm"/>
          </a:ln>
          <a:effectLst/>
        </p:spPr>
        <p:txBody>
          <a:bodyPr wrap="none" lIns="84893" tIns="42446" rIns="84893" bIns="42446" anchor="ctr"/>
          <a:lstStyle/>
          <a:p>
            <a:pPr defTabSz="914400" fontAlgn="base">
              <a:spcBef>
                <a:spcPct val="0"/>
              </a:spcBef>
              <a:spcAft>
                <a:spcPct val="0"/>
              </a:spcAft>
            </a:pPr>
            <a:endParaRPr lang="fr-FR" sz="1500">
              <a:ln>
                <a:solidFill>
                  <a:srgbClr val="606060"/>
                </a:solidFill>
              </a:ln>
              <a:solidFill>
                <a:srgbClr val="000000"/>
              </a:solidFill>
              <a:latin typeface="Arial" charset="0"/>
            </a:endParaRPr>
          </a:p>
        </p:txBody>
      </p:sp>
      <p:sp>
        <p:nvSpPr>
          <p:cNvPr id="8" name="ZoneTexte 7"/>
          <p:cNvSpPr txBox="1"/>
          <p:nvPr userDrawn="1"/>
        </p:nvSpPr>
        <p:spPr>
          <a:xfrm>
            <a:off x="1815494" y="6355130"/>
            <a:ext cx="1721391" cy="224220"/>
          </a:xfrm>
          <a:prstGeom prst="rect">
            <a:avLst/>
          </a:prstGeom>
          <a:noFill/>
        </p:spPr>
        <p:txBody>
          <a:bodyPr wrap="none" lIns="84893" tIns="42446" rIns="84893" bIns="42446" rtlCol="0">
            <a:spAutoFit/>
          </a:bodyPr>
          <a:lstStyle/>
          <a:p>
            <a:pPr defTabSz="914400" fontAlgn="base">
              <a:spcBef>
                <a:spcPct val="0"/>
              </a:spcBef>
              <a:spcAft>
                <a:spcPct val="0"/>
              </a:spcAft>
            </a:pPr>
            <a:r>
              <a:rPr lang="fr-FR" sz="900" dirty="0" smtClean="0">
                <a:solidFill>
                  <a:srgbClr val="808080">
                    <a:lumMod val="75000"/>
                  </a:srgbClr>
                </a:solidFill>
                <a:latin typeface="Arial" charset="0"/>
              </a:rPr>
              <a:t>L’AGENCE DIGITALE DE NIJI</a:t>
            </a:r>
            <a:endParaRPr lang="fr-FR" sz="900" dirty="0">
              <a:solidFill>
                <a:srgbClr val="808080">
                  <a:lumMod val="75000"/>
                </a:srgbClr>
              </a:solidFill>
              <a:latin typeface="Arial" charset="0"/>
            </a:endParaRPr>
          </a:p>
        </p:txBody>
      </p:sp>
      <p:pic>
        <p:nvPicPr>
          <p:cNvPr id="11" name="Picture 2" descr="C:\Users\Utilisateur Niji\Documents\Fichiers Ancien PC\Mes documents\Communication_100223Serveur\Charte Niji _ Logo_101217Serveur\Chartes_logo Niji\New Niji\Template PPT\Elements\decoupe\logoniji_couv.png"/>
          <p:cNvPicPr>
            <a:picLocks noChangeAspect="1" noChangeArrowheads="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8037385" y="6219310"/>
            <a:ext cx="694514" cy="45004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logo_dsquare_150.jp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31540" y="6264315"/>
            <a:ext cx="1350150" cy="411023"/>
          </a:xfrm>
          <a:prstGeom prst="rect">
            <a:avLst/>
          </a:prstGeom>
        </p:spPr>
      </p:pic>
    </p:spTree>
    <p:extLst>
      <p:ext uri="{BB962C8B-B14F-4D97-AF65-F5344CB8AC3E}">
        <p14:creationId xmlns:p14="http://schemas.microsoft.com/office/powerpoint/2010/main" val="323861446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5" r:id="rId15"/>
    <p:sldLayoutId id="2147483816" r:id="rId16"/>
  </p:sldLayoutIdLst>
  <p:txStyles>
    <p:titleStyle>
      <a:lvl1pPr algn="l" rtl="0" eaLnBrk="0" fontAlgn="base" hangingPunct="0">
        <a:spcBef>
          <a:spcPct val="0"/>
        </a:spcBef>
        <a:spcAft>
          <a:spcPct val="0"/>
        </a:spcAft>
        <a:defRPr sz="3000" b="1" cap="all">
          <a:solidFill>
            <a:srgbClr val="800080"/>
          </a:solidFill>
          <a:latin typeface="Calibri"/>
          <a:ea typeface="+mj-ea"/>
          <a:cs typeface="Calibri"/>
        </a:defRPr>
      </a:lvl1pPr>
      <a:lvl2pPr algn="l" rtl="0" eaLnBrk="0" fontAlgn="base" hangingPunct="0">
        <a:spcBef>
          <a:spcPct val="0"/>
        </a:spcBef>
        <a:spcAft>
          <a:spcPct val="0"/>
        </a:spcAft>
        <a:defRPr sz="2600" b="1">
          <a:solidFill>
            <a:schemeClr val="tx2"/>
          </a:solidFill>
          <a:latin typeface="Arial Black" pitchFamily="34" charset="0"/>
        </a:defRPr>
      </a:lvl2pPr>
      <a:lvl3pPr algn="l" rtl="0" eaLnBrk="0" fontAlgn="base" hangingPunct="0">
        <a:spcBef>
          <a:spcPct val="0"/>
        </a:spcBef>
        <a:spcAft>
          <a:spcPct val="0"/>
        </a:spcAft>
        <a:defRPr sz="2600" b="1">
          <a:solidFill>
            <a:schemeClr val="tx2"/>
          </a:solidFill>
          <a:latin typeface="Arial Black" pitchFamily="34" charset="0"/>
        </a:defRPr>
      </a:lvl3pPr>
      <a:lvl4pPr algn="l" rtl="0" eaLnBrk="0" fontAlgn="base" hangingPunct="0">
        <a:spcBef>
          <a:spcPct val="0"/>
        </a:spcBef>
        <a:spcAft>
          <a:spcPct val="0"/>
        </a:spcAft>
        <a:defRPr sz="2600" b="1">
          <a:solidFill>
            <a:schemeClr val="tx2"/>
          </a:solidFill>
          <a:latin typeface="Arial Black" pitchFamily="34" charset="0"/>
        </a:defRPr>
      </a:lvl4pPr>
      <a:lvl5pPr algn="l" rtl="0" eaLnBrk="0" fontAlgn="base" hangingPunct="0">
        <a:spcBef>
          <a:spcPct val="0"/>
        </a:spcBef>
        <a:spcAft>
          <a:spcPct val="0"/>
        </a:spcAft>
        <a:defRPr sz="2600" b="1">
          <a:solidFill>
            <a:schemeClr val="tx2"/>
          </a:solidFill>
          <a:latin typeface="Arial Black" pitchFamily="34" charset="0"/>
        </a:defRPr>
      </a:lvl5pPr>
      <a:lvl6pPr marL="424465" algn="l" rtl="0" eaLnBrk="0" fontAlgn="base" hangingPunct="0">
        <a:spcBef>
          <a:spcPct val="0"/>
        </a:spcBef>
        <a:spcAft>
          <a:spcPct val="0"/>
        </a:spcAft>
        <a:defRPr sz="2600" b="1">
          <a:solidFill>
            <a:schemeClr val="tx2"/>
          </a:solidFill>
          <a:latin typeface="Arial Black" pitchFamily="34" charset="0"/>
        </a:defRPr>
      </a:lvl6pPr>
      <a:lvl7pPr marL="848932" algn="l" rtl="0" eaLnBrk="0" fontAlgn="base" hangingPunct="0">
        <a:spcBef>
          <a:spcPct val="0"/>
        </a:spcBef>
        <a:spcAft>
          <a:spcPct val="0"/>
        </a:spcAft>
        <a:defRPr sz="2600" b="1">
          <a:solidFill>
            <a:schemeClr val="tx2"/>
          </a:solidFill>
          <a:latin typeface="Arial Black" pitchFamily="34" charset="0"/>
        </a:defRPr>
      </a:lvl7pPr>
      <a:lvl8pPr marL="1273396" algn="l" rtl="0" eaLnBrk="0" fontAlgn="base" hangingPunct="0">
        <a:spcBef>
          <a:spcPct val="0"/>
        </a:spcBef>
        <a:spcAft>
          <a:spcPct val="0"/>
        </a:spcAft>
        <a:defRPr sz="2600" b="1">
          <a:solidFill>
            <a:schemeClr val="tx2"/>
          </a:solidFill>
          <a:latin typeface="Arial Black" pitchFamily="34" charset="0"/>
        </a:defRPr>
      </a:lvl8pPr>
      <a:lvl9pPr marL="1697862" algn="l" rtl="0" eaLnBrk="0" fontAlgn="base" hangingPunct="0">
        <a:spcBef>
          <a:spcPct val="0"/>
        </a:spcBef>
        <a:spcAft>
          <a:spcPct val="0"/>
        </a:spcAft>
        <a:defRPr sz="2600" b="1">
          <a:solidFill>
            <a:schemeClr val="tx2"/>
          </a:solidFill>
          <a:latin typeface="Arial Black" pitchFamily="34" charset="0"/>
        </a:defRPr>
      </a:lvl9pPr>
    </p:titleStyle>
    <p:bodyStyle>
      <a:lvl1pPr marL="318349" indent="-318349" algn="l" rtl="0" eaLnBrk="0" fontAlgn="base" hangingPunct="0">
        <a:spcBef>
          <a:spcPct val="60000"/>
        </a:spcBef>
        <a:spcAft>
          <a:spcPct val="0"/>
        </a:spcAft>
        <a:buClr>
          <a:schemeClr val="bg2">
            <a:lumMod val="75000"/>
          </a:schemeClr>
        </a:buClr>
        <a:buSzPct val="140000"/>
        <a:buFont typeface="Arial"/>
        <a:buChar char="•"/>
        <a:defRPr sz="2300" baseline="0">
          <a:solidFill>
            <a:schemeClr val="bg2">
              <a:lumMod val="75000"/>
            </a:schemeClr>
          </a:solidFill>
          <a:latin typeface="Calibri"/>
          <a:ea typeface="+mn-ea"/>
          <a:cs typeface="+mn-cs"/>
        </a:defRPr>
      </a:lvl1pPr>
      <a:lvl2pPr marL="300803" indent="223931" algn="l" rtl="0" eaLnBrk="0" fontAlgn="base" hangingPunct="0">
        <a:spcBef>
          <a:spcPct val="20000"/>
        </a:spcBef>
        <a:spcAft>
          <a:spcPct val="0"/>
        </a:spcAft>
        <a:buClr>
          <a:schemeClr val="bg2">
            <a:lumMod val="75000"/>
          </a:schemeClr>
        </a:buClr>
        <a:buSzPct val="120000"/>
        <a:buFont typeface="Arial"/>
        <a:buChar char="•"/>
        <a:defRPr sz="1900">
          <a:solidFill>
            <a:schemeClr val="bg2">
              <a:lumMod val="75000"/>
            </a:schemeClr>
          </a:solidFill>
          <a:latin typeface="Calibri"/>
        </a:defRPr>
      </a:lvl2pPr>
      <a:lvl3pPr marL="434492" indent="257353" algn="l" rtl="0" eaLnBrk="0" fontAlgn="base" hangingPunct="0">
        <a:spcBef>
          <a:spcPct val="20000"/>
        </a:spcBef>
        <a:spcAft>
          <a:spcPct val="0"/>
        </a:spcAft>
        <a:buClr>
          <a:schemeClr val="bg2">
            <a:lumMod val="75000"/>
          </a:schemeClr>
        </a:buClr>
        <a:buSzPct val="50000"/>
        <a:buFont typeface="Wingdings" pitchFamily="2" charset="2"/>
        <a:buChar char="l"/>
        <a:defRPr>
          <a:solidFill>
            <a:schemeClr val="bg2">
              <a:lumMod val="75000"/>
            </a:schemeClr>
          </a:solidFill>
          <a:latin typeface="Calibri"/>
        </a:defRPr>
      </a:lvl3pPr>
      <a:lvl4pPr marL="668450" indent="424465" algn="l" rtl="0" eaLnBrk="0" fontAlgn="base" hangingPunct="0">
        <a:spcBef>
          <a:spcPct val="20000"/>
        </a:spcBef>
        <a:spcAft>
          <a:spcPct val="0"/>
        </a:spcAft>
        <a:buClr>
          <a:srgbClr val="660066"/>
        </a:buClr>
        <a:buSzPct val="75000"/>
        <a:buFont typeface="Arial"/>
        <a:buChar char="•"/>
        <a:defRPr sz="1500">
          <a:solidFill>
            <a:srgbClr val="800080"/>
          </a:solidFill>
          <a:latin typeface="Calibri"/>
        </a:defRPr>
      </a:lvl4pPr>
      <a:lvl5pPr marL="1910096" indent="-212232" algn="l" rtl="0" eaLnBrk="0" fontAlgn="base" hangingPunct="0">
        <a:spcBef>
          <a:spcPct val="20000"/>
        </a:spcBef>
        <a:spcAft>
          <a:spcPct val="0"/>
        </a:spcAft>
        <a:buChar char="»"/>
        <a:defRPr sz="1900">
          <a:solidFill>
            <a:schemeClr val="tx1"/>
          </a:solidFill>
          <a:latin typeface="Tahoma" charset="0"/>
        </a:defRPr>
      </a:lvl5pPr>
      <a:lvl6pPr marL="2334560" indent="-212232" algn="l" rtl="0" eaLnBrk="0" fontAlgn="base" hangingPunct="0">
        <a:spcBef>
          <a:spcPct val="20000"/>
        </a:spcBef>
        <a:spcAft>
          <a:spcPct val="0"/>
        </a:spcAft>
        <a:buChar char="»"/>
        <a:defRPr sz="1900">
          <a:solidFill>
            <a:schemeClr val="tx1"/>
          </a:solidFill>
          <a:latin typeface="Tahoma" charset="0"/>
        </a:defRPr>
      </a:lvl6pPr>
      <a:lvl7pPr marL="2759027" indent="-212232" algn="l" rtl="0" eaLnBrk="0" fontAlgn="base" hangingPunct="0">
        <a:spcBef>
          <a:spcPct val="20000"/>
        </a:spcBef>
        <a:spcAft>
          <a:spcPct val="0"/>
        </a:spcAft>
        <a:buChar char="»"/>
        <a:defRPr sz="1900">
          <a:solidFill>
            <a:schemeClr val="tx1"/>
          </a:solidFill>
          <a:latin typeface="Tahoma" charset="0"/>
        </a:defRPr>
      </a:lvl7pPr>
      <a:lvl8pPr marL="3183492" indent="-212232" algn="l" rtl="0" eaLnBrk="0" fontAlgn="base" hangingPunct="0">
        <a:spcBef>
          <a:spcPct val="20000"/>
        </a:spcBef>
        <a:spcAft>
          <a:spcPct val="0"/>
        </a:spcAft>
        <a:buChar char="»"/>
        <a:defRPr sz="1900">
          <a:solidFill>
            <a:schemeClr val="tx1"/>
          </a:solidFill>
          <a:latin typeface="Tahoma" charset="0"/>
        </a:defRPr>
      </a:lvl8pPr>
      <a:lvl9pPr marL="3607958" indent="-212232" algn="l" rtl="0" eaLnBrk="0" fontAlgn="base" hangingPunct="0">
        <a:spcBef>
          <a:spcPct val="20000"/>
        </a:spcBef>
        <a:spcAft>
          <a:spcPct val="0"/>
        </a:spcAft>
        <a:buChar char="»"/>
        <a:defRPr sz="1900">
          <a:solidFill>
            <a:schemeClr val="tx1"/>
          </a:solidFill>
          <a:latin typeface="Tahoma" charset="0"/>
        </a:defRPr>
      </a:lvl9pPr>
    </p:bodyStyle>
    <p:otherStyle>
      <a:defPPr>
        <a:defRPr lang="fr-FR"/>
      </a:defPPr>
      <a:lvl1pPr marL="0" algn="l" defTabSz="848932" rtl="0" eaLnBrk="1" latinLnBrk="0" hangingPunct="1">
        <a:defRPr sz="1700" kern="1200">
          <a:solidFill>
            <a:schemeClr val="tx1"/>
          </a:solidFill>
          <a:latin typeface="+mn-lt"/>
          <a:ea typeface="+mn-ea"/>
          <a:cs typeface="+mn-cs"/>
        </a:defRPr>
      </a:lvl1pPr>
      <a:lvl2pPr marL="424465" algn="l" defTabSz="848932" rtl="0" eaLnBrk="1" latinLnBrk="0" hangingPunct="1">
        <a:defRPr sz="1700" kern="1200">
          <a:solidFill>
            <a:schemeClr val="tx1"/>
          </a:solidFill>
          <a:latin typeface="+mn-lt"/>
          <a:ea typeface="+mn-ea"/>
          <a:cs typeface="+mn-cs"/>
        </a:defRPr>
      </a:lvl2pPr>
      <a:lvl3pPr marL="848932" algn="l" defTabSz="848932" rtl="0" eaLnBrk="1" latinLnBrk="0" hangingPunct="1">
        <a:defRPr sz="1700" kern="1200">
          <a:solidFill>
            <a:schemeClr val="tx1"/>
          </a:solidFill>
          <a:latin typeface="+mn-lt"/>
          <a:ea typeface="+mn-ea"/>
          <a:cs typeface="+mn-cs"/>
        </a:defRPr>
      </a:lvl3pPr>
      <a:lvl4pPr marL="1273396" algn="l" defTabSz="848932" rtl="0" eaLnBrk="1" latinLnBrk="0" hangingPunct="1">
        <a:defRPr sz="1700" kern="1200">
          <a:solidFill>
            <a:schemeClr val="tx1"/>
          </a:solidFill>
          <a:latin typeface="+mn-lt"/>
          <a:ea typeface="+mn-ea"/>
          <a:cs typeface="+mn-cs"/>
        </a:defRPr>
      </a:lvl4pPr>
      <a:lvl5pPr marL="1697862" algn="l" defTabSz="848932" rtl="0" eaLnBrk="1" latinLnBrk="0" hangingPunct="1">
        <a:defRPr sz="1700" kern="1200">
          <a:solidFill>
            <a:schemeClr val="tx1"/>
          </a:solidFill>
          <a:latin typeface="+mn-lt"/>
          <a:ea typeface="+mn-ea"/>
          <a:cs typeface="+mn-cs"/>
        </a:defRPr>
      </a:lvl5pPr>
      <a:lvl6pPr marL="2122328" algn="l" defTabSz="848932" rtl="0" eaLnBrk="1" latinLnBrk="0" hangingPunct="1">
        <a:defRPr sz="1700" kern="1200">
          <a:solidFill>
            <a:schemeClr val="tx1"/>
          </a:solidFill>
          <a:latin typeface="+mn-lt"/>
          <a:ea typeface="+mn-ea"/>
          <a:cs typeface="+mn-cs"/>
        </a:defRPr>
      </a:lvl6pPr>
      <a:lvl7pPr marL="2546793" algn="l" defTabSz="848932" rtl="0" eaLnBrk="1" latinLnBrk="0" hangingPunct="1">
        <a:defRPr sz="1700" kern="1200">
          <a:solidFill>
            <a:schemeClr val="tx1"/>
          </a:solidFill>
          <a:latin typeface="+mn-lt"/>
          <a:ea typeface="+mn-ea"/>
          <a:cs typeface="+mn-cs"/>
        </a:defRPr>
      </a:lvl7pPr>
      <a:lvl8pPr marL="2971261" algn="l" defTabSz="848932" rtl="0" eaLnBrk="1" latinLnBrk="0" hangingPunct="1">
        <a:defRPr sz="1700" kern="1200">
          <a:solidFill>
            <a:schemeClr val="tx1"/>
          </a:solidFill>
          <a:latin typeface="+mn-lt"/>
          <a:ea typeface="+mn-ea"/>
          <a:cs typeface="+mn-cs"/>
        </a:defRPr>
      </a:lvl8pPr>
      <a:lvl9pPr marL="3395724" algn="l" defTabSz="84893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aniuse.com/"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t.co/n0q9vHvo"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datatracker.ietf.org/wg/httpbis/charter/"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hyperlink" Target="http://aliaz.com/stephane-lebarque" TargetMode="Externa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a:xfrm>
            <a:off x="1850571" y="5705416"/>
            <a:ext cx="5214258" cy="539228"/>
          </a:xfrm>
        </p:spPr>
        <p:txBody>
          <a:bodyPr/>
          <a:lstStyle/>
          <a:p>
            <a:r>
              <a:rPr lang="fr-FR" sz="2000" b="1" dirty="0" err="1"/>
              <a:t>Lightning</a:t>
            </a:r>
            <a:r>
              <a:rPr lang="fr-FR" sz="2000" b="1" dirty="0"/>
              <a:t> </a:t>
            </a:r>
            <a:r>
              <a:rPr lang="fr-FR" sz="2000" b="1" dirty="0" err="1" smtClean="0"/>
              <a:t>talks</a:t>
            </a:r>
            <a:r>
              <a:rPr lang="fr-FR" sz="2000" b="1" dirty="0" smtClean="0"/>
              <a:t> Paris-Web 2012</a:t>
            </a:r>
            <a:endParaRPr lang="fr-FR" sz="2000" b="1" dirty="0"/>
          </a:p>
          <a:p>
            <a:r>
              <a:rPr lang="fr-FR" sz="2000" b="1" dirty="0" smtClean="0">
                <a:latin typeface="Calibri"/>
              </a:rPr>
              <a:t>Stéphane LEBARQUE</a:t>
            </a:r>
          </a:p>
          <a:p>
            <a:r>
              <a:rPr lang="fr-FR" sz="2000" b="1" dirty="0" smtClean="0">
                <a:latin typeface="Calibri"/>
              </a:rPr>
              <a:t>Vendredi 19 octobre 2012</a:t>
            </a:r>
            <a:endParaRPr lang="fr-FR" sz="2000" b="1" dirty="0">
              <a:latin typeface="Calibri"/>
            </a:endParaRPr>
          </a:p>
        </p:txBody>
      </p:sp>
      <p:sp>
        <p:nvSpPr>
          <p:cNvPr id="3" name="Espace réservé du texte 2"/>
          <p:cNvSpPr>
            <a:spLocks noGrp="1"/>
          </p:cNvSpPr>
          <p:nvPr>
            <p:ph type="body" sz="quarter" idx="10"/>
          </p:nvPr>
        </p:nvSpPr>
        <p:spPr>
          <a:xfrm>
            <a:off x="368490" y="3626572"/>
            <a:ext cx="8407020" cy="2520950"/>
          </a:xfrm>
        </p:spPr>
        <p:txBody>
          <a:bodyPr/>
          <a:lstStyle/>
          <a:p>
            <a:endParaRPr lang="fr-FR" dirty="0" smtClean="0"/>
          </a:p>
          <a:p>
            <a:r>
              <a:rPr lang="fr-FR" sz="4400" dirty="0" smtClean="0"/>
              <a:t>Sur la route de http / 2.0…</a:t>
            </a:r>
          </a:p>
          <a:p>
            <a:endParaRPr lang="fr-FR" sz="2400" i="1" dirty="0" smtClean="0"/>
          </a:p>
        </p:txBody>
      </p:sp>
    </p:spTree>
    <p:extLst>
      <p:ext uri="{BB962C8B-B14F-4D97-AF65-F5344CB8AC3E}">
        <p14:creationId xmlns:p14="http://schemas.microsoft.com/office/powerpoint/2010/main" val="2211443172"/>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3957637" y="1241763"/>
            <a:ext cx="3584" cy="56162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flipV="1">
            <a:off x="177563" y="1734108"/>
            <a:ext cx="7496175" cy="4247710"/>
          </a:xfrm>
          <a:custGeom>
            <a:avLst/>
            <a:gdLst>
              <a:gd name="connsiteX0" fmla="*/ 0 w 7477125"/>
              <a:gd name="connsiteY0" fmla="*/ 655651 h 3933825"/>
              <a:gd name="connsiteX1" fmla="*/ 655651 w 7477125"/>
              <a:gd name="connsiteY1" fmla="*/ 0 h 3933825"/>
              <a:gd name="connsiteX2" fmla="*/ 4361656 w 7477125"/>
              <a:gd name="connsiteY2" fmla="*/ 0 h 3933825"/>
              <a:gd name="connsiteX3" fmla="*/ 4361656 w 7477125"/>
              <a:gd name="connsiteY3" fmla="*/ 0 h 3933825"/>
              <a:gd name="connsiteX4" fmla="*/ 6230938 w 7477125"/>
              <a:gd name="connsiteY4" fmla="*/ 0 h 3933825"/>
              <a:gd name="connsiteX5" fmla="*/ 6821474 w 7477125"/>
              <a:gd name="connsiteY5" fmla="*/ 0 h 3933825"/>
              <a:gd name="connsiteX6" fmla="*/ 7477125 w 7477125"/>
              <a:gd name="connsiteY6" fmla="*/ 655651 h 3933825"/>
              <a:gd name="connsiteX7" fmla="*/ 7477125 w 7477125"/>
              <a:gd name="connsiteY7" fmla="*/ 2294731 h 3933825"/>
              <a:gd name="connsiteX8" fmla="*/ 7477125 w 7477125"/>
              <a:gd name="connsiteY8" fmla="*/ 2294731 h 3933825"/>
              <a:gd name="connsiteX9" fmla="*/ 7477125 w 7477125"/>
              <a:gd name="connsiteY9" fmla="*/ 3278188 h 3933825"/>
              <a:gd name="connsiteX10" fmla="*/ 7477125 w 7477125"/>
              <a:gd name="connsiteY10" fmla="*/ 3278174 h 3933825"/>
              <a:gd name="connsiteX11" fmla="*/ 6821474 w 7477125"/>
              <a:gd name="connsiteY11" fmla="*/ 3933825 h 3933825"/>
              <a:gd name="connsiteX12" fmla="*/ 6230938 w 7477125"/>
              <a:gd name="connsiteY12" fmla="*/ 3933825 h 3933825"/>
              <a:gd name="connsiteX13" fmla="*/ 3895283 w 7477125"/>
              <a:gd name="connsiteY13" fmla="*/ 4210609 h 3933825"/>
              <a:gd name="connsiteX14" fmla="*/ 4361656 w 7477125"/>
              <a:gd name="connsiteY14" fmla="*/ 3933825 h 3933825"/>
              <a:gd name="connsiteX15" fmla="*/ 655651 w 7477125"/>
              <a:gd name="connsiteY15" fmla="*/ 3933825 h 3933825"/>
              <a:gd name="connsiteX16" fmla="*/ 0 w 7477125"/>
              <a:gd name="connsiteY16" fmla="*/ 3278174 h 3933825"/>
              <a:gd name="connsiteX17" fmla="*/ 0 w 7477125"/>
              <a:gd name="connsiteY17" fmla="*/ 3278188 h 3933825"/>
              <a:gd name="connsiteX18" fmla="*/ 0 w 7477125"/>
              <a:gd name="connsiteY18" fmla="*/ 2294731 h 3933825"/>
              <a:gd name="connsiteX19" fmla="*/ 0 w 7477125"/>
              <a:gd name="connsiteY19" fmla="*/ 2294731 h 3933825"/>
              <a:gd name="connsiteX20" fmla="*/ 0 w 7477125"/>
              <a:gd name="connsiteY20" fmla="*/ 655651 h 3933825"/>
              <a:gd name="connsiteX0" fmla="*/ 0 w 7477125"/>
              <a:gd name="connsiteY0" fmla="*/ 369901 h 4210609"/>
              <a:gd name="connsiteX1" fmla="*/ 655651 w 7477125"/>
              <a:gd name="connsiteY1" fmla="*/ 0 h 4210609"/>
              <a:gd name="connsiteX2" fmla="*/ 4361656 w 7477125"/>
              <a:gd name="connsiteY2" fmla="*/ 0 h 4210609"/>
              <a:gd name="connsiteX3" fmla="*/ 4361656 w 7477125"/>
              <a:gd name="connsiteY3" fmla="*/ 0 h 4210609"/>
              <a:gd name="connsiteX4" fmla="*/ 6230938 w 7477125"/>
              <a:gd name="connsiteY4" fmla="*/ 0 h 4210609"/>
              <a:gd name="connsiteX5" fmla="*/ 6821474 w 7477125"/>
              <a:gd name="connsiteY5" fmla="*/ 0 h 4210609"/>
              <a:gd name="connsiteX6" fmla="*/ 7477125 w 7477125"/>
              <a:gd name="connsiteY6" fmla="*/ 655651 h 4210609"/>
              <a:gd name="connsiteX7" fmla="*/ 7477125 w 7477125"/>
              <a:gd name="connsiteY7" fmla="*/ 2294731 h 4210609"/>
              <a:gd name="connsiteX8" fmla="*/ 7477125 w 7477125"/>
              <a:gd name="connsiteY8" fmla="*/ 2294731 h 4210609"/>
              <a:gd name="connsiteX9" fmla="*/ 7477125 w 7477125"/>
              <a:gd name="connsiteY9" fmla="*/ 3278188 h 4210609"/>
              <a:gd name="connsiteX10" fmla="*/ 7477125 w 7477125"/>
              <a:gd name="connsiteY10" fmla="*/ 3278174 h 4210609"/>
              <a:gd name="connsiteX11" fmla="*/ 6821474 w 7477125"/>
              <a:gd name="connsiteY11" fmla="*/ 3933825 h 4210609"/>
              <a:gd name="connsiteX12" fmla="*/ 6230938 w 7477125"/>
              <a:gd name="connsiteY12" fmla="*/ 3933825 h 4210609"/>
              <a:gd name="connsiteX13" fmla="*/ 3895283 w 7477125"/>
              <a:gd name="connsiteY13" fmla="*/ 4210609 h 4210609"/>
              <a:gd name="connsiteX14" fmla="*/ 4361656 w 7477125"/>
              <a:gd name="connsiteY14" fmla="*/ 3933825 h 4210609"/>
              <a:gd name="connsiteX15" fmla="*/ 655651 w 7477125"/>
              <a:gd name="connsiteY15" fmla="*/ 3933825 h 4210609"/>
              <a:gd name="connsiteX16" fmla="*/ 0 w 7477125"/>
              <a:gd name="connsiteY16" fmla="*/ 3278174 h 4210609"/>
              <a:gd name="connsiteX17" fmla="*/ 0 w 7477125"/>
              <a:gd name="connsiteY17" fmla="*/ 3278188 h 4210609"/>
              <a:gd name="connsiteX18" fmla="*/ 0 w 7477125"/>
              <a:gd name="connsiteY18" fmla="*/ 2294731 h 4210609"/>
              <a:gd name="connsiteX19" fmla="*/ 0 w 7477125"/>
              <a:gd name="connsiteY19" fmla="*/ 2294731 h 4210609"/>
              <a:gd name="connsiteX20" fmla="*/ 0 w 747712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655651 w 7496175"/>
              <a:gd name="connsiteY15" fmla="*/ 3933825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202474 w 7496175"/>
              <a:gd name="connsiteY11" fmla="*/ 3924300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154849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4361656 w 7496175"/>
              <a:gd name="connsiteY14" fmla="*/ 393382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571081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52087"/>
              <a:gd name="connsiteX1" fmla="*/ 655651 w 7496175"/>
              <a:gd name="connsiteY1" fmla="*/ 0 h 4252087"/>
              <a:gd name="connsiteX2" fmla="*/ 4361656 w 7496175"/>
              <a:gd name="connsiteY2" fmla="*/ 0 h 4252087"/>
              <a:gd name="connsiteX3" fmla="*/ 4361656 w 7496175"/>
              <a:gd name="connsiteY3" fmla="*/ 0 h 4252087"/>
              <a:gd name="connsiteX4" fmla="*/ 6230938 w 7496175"/>
              <a:gd name="connsiteY4" fmla="*/ 0 h 4252087"/>
              <a:gd name="connsiteX5" fmla="*/ 6821474 w 7496175"/>
              <a:gd name="connsiteY5" fmla="*/ 0 h 4252087"/>
              <a:gd name="connsiteX6" fmla="*/ 7496175 w 7496175"/>
              <a:gd name="connsiteY6" fmla="*/ 398476 h 4252087"/>
              <a:gd name="connsiteX7" fmla="*/ 7477125 w 7496175"/>
              <a:gd name="connsiteY7" fmla="*/ 2294731 h 4252087"/>
              <a:gd name="connsiteX8" fmla="*/ 7477125 w 7496175"/>
              <a:gd name="connsiteY8" fmla="*/ 2294731 h 4252087"/>
              <a:gd name="connsiteX9" fmla="*/ 7477125 w 7496175"/>
              <a:gd name="connsiteY9" fmla="*/ 3278188 h 4252087"/>
              <a:gd name="connsiteX10" fmla="*/ 7477125 w 7496175"/>
              <a:gd name="connsiteY10" fmla="*/ 3278174 h 4252087"/>
              <a:gd name="connsiteX11" fmla="*/ 7154849 w 7496175"/>
              <a:gd name="connsiteY11" fmla="*/ 3933825 h 4252087"/>
              <a:gd name="connsiteX12" fmla="*/ 3973513 w 7496175"/>
              <a:gd name="connsiteY12" fmla="*/ 3933826 h 4252087"/>
              <a:gd name="connsiteX13" fmla="*/ 3733358 w 7496175"/>
              <a:gd name="connsiteY13" fmla="*/ 4252087 h 4252087"/>
              <a:gd name="connsiteX14" fmla="*/ 3571081 w 7496175"/>
              <a:gd name="connsiteY14" fmla="*/ 3944195 h 4252087"/>
              <a:gd name="connsiteX15" fmla="*/ 360376 w 7496175"/>
              <a:gd name="connsiteY15" fmla="*/ 3924300 h 4252087"/>
              <a:gd name="connsiteX16" fmla="*/ 0 w 7496175"/>
              <a:gd name="connsiteY16" fmla="*/ 3278174 h 4252087"/>
              <a:gd name="connsiteX17" fmla="*/ 0 w 7496175"/>
              <a:gd name="connsiteY17" fmla="*/ 3278188 h 4252087"/>
              <a:gd name="connsiteX18" fmla="*/ 0 w 7496175"/>
              <a:gd name="connsiteY18" fmla="*/ 2294731 h 4252087"/>
              <a:gd name="connsiteX19" fmla="*/ 0 w 7496175"/>
              <a:gd name="connsiteY19" fmla="*/ 2294731 h 4252087"/>
              <a:gd name="connsiteX20" fmla="*/ 0 w 7496175"/>
              <a:gd name="connsiteY20" fmla="*/ 369901 h 4252087"/>
              <a:gd name="connsiteX0" fmla="*/ 0 w 7496175"/>
              <a:gd name="connsiteY0" fmla="*/ 369901 h 4272826"/>
              <a:gd name="connsiteX1" fmla="*/ 655651 w 7496175"/>
              <a:gd name="connsiteY1" fmla="*/ 0 h 4272826"/>
              <a:gd name="connsiteX2" fmla="*/ 4361656 w 7496175"/>
              <a:gd name="connsiteY2" fmla="*/ 0 h 4272826"/>
              <a:gd name="connsiteX3" fmla="*/ 4361656 w 7496175"/>
              <a:gd name="connsiteY3" fmla="*/ 0 h 4272826"/>
              <a:gd name="connsiteX4" fmla="*/ 6230938 w 7496175"/>
              <a:gd name="connsiteY4" fmla="*/ 0 h 4272826"/>
              <a:gd name="connsiteX5" fmla="*/ 6821474 w 7496175"/>
              <a:gd name="connsiteY5" fmla="*/ 0 h 4272826"/>
              <a:gd name="connsiteX6" fmla="*/ 7496175 w 7496175"/>
              <a:gd name="connsiteY6" fmla="*/ 398476 h 4272826"/>
              <a:gd name="connsiteX7" fmla="*/ 7477125 w 7496175"/>
              <a:gd name="connsiteY7" fmla="*/ 2294731 h 4272826"/>
              <a:gd name="connsiteX8" fmla="*/ 7477125 w 7496175"/>
              <a:gd name="connsiteY8" fmla="*/ 2294731 h 4272826"/>
              <a:gd name="connsiteX9" fmla="*/ 7477125 w 7496175"/>
              <a:gd name="connsiteY9" fmla="*/ 3278188 h 4272826"/>
              <a:gd name="connsiteX10" fmla="*/ 7477125 w 7496175"/>
              <a:gd name="connsiteY10" fmla="*/ 3278174 h 4272826"/>
              <a:gd name="connsiteX11" fmla="*/ 7154849 w 7496175"/>
              <a:gd name="connsiteY11" fmla="*/ 3933825 h 4272826"/>
              <a:gd name="connsiteX12" fmla="*/ 3973513 w 7496175"/>
              <a:gd name="connsiteY12" fmla="*/ 3933826 h 4272826"/>
              <a:gd name="connsiteX13" fmla="*/ 3771458 w 7496175"/>
              <a:gd name="connsiteY13" fmla="*/ 4272826 h 4272826"/>
              <a:gd name="connsiteX14" fmla="*/ 3571081 w 7496175"/>
              <a:gd name="connsiteY14" fmla="*/ 3944195 h 4272826"/>
              <a:gd name="connsiteX15" fmla="*/ 360376 w 7496175"/>
              <a:gd name="connsiteY15" fmla="*/ 3924300 h 4272826"/>
              <a:gd name="connsiteX16" fmla="*/ 0 w 7496175"/>
              <a:gd name="connsiteY16" fmla="*/ 3278174 h 4272826"/>
              <a:gd name="connsiteX17" fmla="*/ 0 w 7496175"/>
              <a:gd name="connsiteY17" fmla="*/ 3278188 h 4272826"/>
              <a:gd name="connsiteX18" fmla="*/ 0 w 7496175"/>
              <a:gd name="connsiteY18" fmla="*/ 2294731 h 4272826"/>
              <a:gd name="connsiteX19" fmla="*/ 0 w 7496175"/>
              <a:gd name="connsiteY19" fmla="*/ 2294731 h 4272826"/>
              <a:gd name="connsiteX20" fmla="*/ 0 w 7496175"/>
              <a:gd name="connsiteY20" fmla="*/ 369901 h 42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6175" h="4272826">
                <a:moveTo>
                  <a:pt x="0" y="369901"/>
                </a:moveTo>
                <a:cubicBezTo>
                  <a:pt x="0" y="7795"/>
                  <a:pt x="293545" y="0"/>
                  <a:pt x="655651" y="0"/>
                </a:cubicBezTo>
                <a:lnTo>
                  <a:pt x="4361656" y="0"/>
                </a:lnTo>
                <a:lnTo>
                  <a:pt x="4361656" y="0"/>
                </a:lnTo>
                <a:lnTo>
                  <a:pt x="6230938" y="0"/>
                </a:lnTo>
                <a:lnTo>
                  <a:pt x="6821474" y="0"/>
                </a:lnTo>
                <a:cubicBezTo>
                  <a:pt x="7183580" y="0"/>
                  <a:pt x="7496175" y="36370"/>
                  <a:pt x="7496175" y="398476"/>
                </a:cubicBezTo>
                <a:lnTo>
                  <a:pt x="7477125" y="2294731"/>
                </a:lnTo>
                <a:lnTo>
                  <a:pt x="7477125" y="2294731"/>
                </a:lnTo>
                <a:lnTo>
                  <a:pt x="7477125" y="3278188"/>
                </a:lnTo>
                <a:lnTo>
                  <a:pt x="7477125" y="3278174"/>
                </a:lnTo>
                <a:cubicBezTo>
                  <a:pt x="7477125" y="3640280"/>
                  <a:pt x="7516955" y="3933825"/>
                  <a:pt x="7154849" y="3933825"/>
                </a:cubicBezTo>
                <a:lnTo>
                  <a:pt x="3973513" y="3933826"/>
                </a:lnTo>
                <a:lnTo>
                  <a:pt x="3771458" y="4272826"/>
                </a:lnTo>
                <a:lnTo>
                  <a:pt x="3571081" y="3944195"/>
                </a:lnTo>
                <a:lnTo>
                  <a:pt x="360376" y="3924300"/>
                </a:lnTo>
                <a:cubicBezTo>
                  <a:pt x="-1730" y="3924300"/>
                  <a:pt x="0" y="3640280"/>
                  <a:pt x="0" y="3278174"/>
                </a:cubicBezTo>
                <a:lnTo>
                  <a:pt x="0" y="3278188"/>
                </a:lnTo>
                <a:lnTo>
                  <a:pt x="0" y="2294731"/>
                </a:lnTo>
                <a:lnTo>
                  <a:pt x="0" y="2294731"/>
                </a:lnTo>
                <a:lnTo>
                  <a:pt x="0" y="369901"/>
                </a:lnTo>
                <a:close/>
              </a:path>
            </a:pathLst>
          </a:cu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1"/>
          <p:cNvSpPr>
            <a:spLocks noGrp="1"/>
          </p:cNvSpPr>
          <p:nvPr>
            <p:ph type="sldNum" sz="quarter" idx="12"/>
          </p:nvPr>
        </p:nvSpPr>
        <p:spPr>
          <a:xfrm>
            <a:off x="3502670" y="6160350"/>
            <a:ext cx="2133600" cy="560598"/>
          </a:xfrm>
        </p:spPr>
        <p:txBody>
          <a:bodyPr/>
          <a:lstStyle/>
          <a:p>
            <a:fld id="{25FA0F75-4A0E-43A9-AB9D-018D987E9C11}" type="slidenum">
              <a:rPr lang="fr-FR" smtClean="0"/>
              <a:pPr/>
              <a:t>10</a:t>
            </a:fld>
            <a:endParaRPr lang="fr-FR" dirty="0"/>
          </a:p>
        </p:txBody>
      </p:sp>
      <p:sp>
        <p:nvSpPr>
          <p:cNvPr id="16" name="Rectangle à coins arrondis 15"/>
          <p:cNvSpPr/>
          <p:nvPr/>
        </p:nvSpPr>
        <p:spPr>
          <a:xfrm>
            <a:off x="3251609" y="1323975"/>
            <a:ext cx="1419225" cy="295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2009 - 2012</a:t>
            </a:r>
            <a:endParaRPr lang="fr-FR" dirty="0"/>
          </a:p>
        </p:txBody>
      </p:sp>
      <p:sp>
        <p:nvSpPr>
          <p:cNvPr id="19" name="Rectangle 18"/>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25" name="Connecteur droit 24"/>
          <p:cNvCxnSpPr/>
          <p:nvPr/>
        </p:nvCxnSpPr>
        <p:spPr>
          <a:xfrm>
            <a:off x="8030319" y="1887096"/>
            <a:ext cx="0" cy="314325"/>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077944" y="1872808"/>
            <a:ext cx="656481" cy="369332"/>
          </a:xfrm>
          <a:prstGeom prst="rect">
            <a:avLst/>
          </a:prstGeom>
          <a:noFill/>
        </p:spPr>
        <p:txBody>
          <a:bodyPr wrap="square" rtlCol="0">
            <a:spAutoFit/>
          </a:bodyPr>
          <a:lstStyle/>
          <a:p>
            <a:r>
              <a:rPr lang="fr-FR" dirty="0" smtClean="0">
                <a:solidFill>
                  <a:schemeClr val="bg1"/>
                </a:solidFill>
              </a:rPr>
              <a:t>1990</a:t>
            </a:r>
            <a:endParaRPr lang="fr-FR" dirty="0">
              <a:solidFill>
                <a:schemeClr val="bg1"/>
              </a:solidFill>
            </a:endParaRPr>
          </a:p>
        </p:txBody>
      </p:sp>
      <p:sp>
        <p:nvSpPr>
          <p:cNvPr id="13" name="Rectangle 12"/>
          <p:cNvSpPr/>
          <p:nvPr/>
        </p:nvSpPr>
        <p:spPr>
          <a:xfrm>
            <a:off x="611560" y="800755"/>
            <a:ext cx="7542584" cy="523220"/>
          </a:xfrm>
          <a:prstGeom prst="rect">
            <a:avLst/>
          </a:prstGeom>
        </p:spPr>
        <p:txBody>
          <a:bodyPr wrap="square">
            <a:spAutoFit/>
          </a:bodyPr>
          <a:lstStyle/>
          <a:p>
            <a:pPr lvl="0"/>
            <a:r>
              <a:rPr lang="fr-FR" sz="2800" b="1" dirty="0" smtClean="0">
                <a:solidFill>
                  <a:srgbClr val="6F7B82"/>
                </a:solidFill>
              </a:rPr>
              <a:t>SPDY – state of the art</a:t>
            </a:r>
            <a:endParaRPr lang="fr-FR" sz="2800" b="1" dirty="0">
              <a:solidFill>
                <a:srgbClr val="6F7B82"/>
              </a:solidFill>
            </a:endParaRPr>
          </a:p>
        </p:txBody>
      </p:sp>
      <p:sp>
        <p:nvSpPr>
          <p:cNvPr id="11" name="ZoneTexte 10"/>
          <p:cNvSpPr txBox="1"/>
          <p:nvPr/>
        </p:nvSpPr>
        <p:spPr>
          <a:xfrm>
            <a:off x="447675" y="2350056"/>
            <a:ext cx="7226063" cy="3693319"/>
          </a:xfrm>
          <a:prstGeom prst="rect">
            <a:avLst/>
          </a:prstGeom>
          <a:noFill/>
        </p:spPr>
        <p:txBody>
          <a:bodyPr wrap="square" rtlCol="0">
            <a:spAutoFit/>
          </a:bodyPr>
          <a:lstStyle/>
          <a:p>
            <a:pPr marL="285750" indent="-285750">
              <a:buFontTx/>
              <a:buChar char="-"/>
            </a:pPr>
            <a:r>
              <a:rPr lang="fr-FR" b="1" dirty="0" smtClean="0"/>
              <a:t>2011 : Google Chrome support SPDY</a:t>
            </a:r>
          </a:p>
          <a:p>
            <a:pPr marL="285750" indent="-285750">
              <a:buFontTx/>
              <a:buChar char="-"/>
            </a:pPr>
            <a:r>
              <a:rPr lang="fr-FR" b="1" dirty="0" smtClean="0"/>
              <a:t>Mars 2012 : Firefox 11 supporte SPDY (pas activé par défaut)</a:t>
            </a:r>
          </a:p>
          <a:p>
            <a:pPr marL="285750" indent="-285750">
              <a:buFontTx/>
              <a:buChar char="-"/>
            </a:pPr>
            <a:r>
              <a:rPr lang="fr-FR" b="1" dirty="0" smtClean="0"/>
              <a:t>Mars 2012 : les serveurs de </a:t>
            </a:r>
            <a:r>
              <a:rPr lang="fr-FR" b="1" dirty="0" err="1" smtClean="0"/>
              <a:t>Twitter</a:t>
            </a:r>
            <a:r>
              <a:rPr lang="fr-FR" b="1" dirty="0" smtClean="0"/>
              <a:t> supportent SPDY</a:t>
            </a:r>
          </a:p>
          <a:p>
            <a:pPr marL="285750" indent="-285750">
              <a:buFontTx/>
              <a:buChar char="-"/>
            </a:pPr>
            <a:r>
              <a:rPr lang="fr-FR" b="1" dirty="0" smtClean="0"/>
              <a:t>Mars 2012 : Annonce du module Apache </a:t>
            </a:r>
            <a:r>
              <a:rPr lang="fr-FR" b="1" dirty="0" err="1" smtClean="0"/>
              <a:t>mod_spdy</a:t>
            </a:r>
            <a:endParaRPr lang="fr-FR" b="1" dirty="0" smtClean="0"/>
          </a:p>
          <a:p>
            <a:pPr marL="285750" indent="-285750">
              <a:buFontTx/>
              <a:buChar char="-"/>
            </a:pPr>
            <a:r>
              <a:rPr lang="fr-FR" b="1" dirty="0" smtClean="0"/>
              <a:t>Juin 2012 : </a:t>
            </a:r>
            <a:r>
              <a:rPr lang="fr-FR" b="1" dirty="0" err="1" smtClean="0"/>
              <a:t>Nginx</a:t>
            </a:r>
            <a:r>
              <a:rPr lang="fr-FR" b="1" dirty="0" smtClean="0"/>
              <a:t> annonce le support de SPDY</a:t>
            </a:r>
          </a:p>
          <a:p>
            <a:pPr marL="285750" indent="-285750">
              <a:buFontTx/>
              <a:buChar char="-"/>
            </a:pPr>
            <a:r>
              <a:rPr lang="fr-FR" b="1" dirty="0" smtClean="0"/>
              <a:t>Juillet 2012 : Facebook annonce un plan de support de SPDY</a:t>
            </a:r>
          </a:p>
          <a:p>
            <a:pPr marL="285750" indent="-285750">
              <a:buFontTx/>
              <a:buChar char="-"/>
            </a:pPr>
            <a:r>
              <a:rPr lang="fr-FR" b="1" dirty="0" smtClean="0"/>
              <a:t>Août 2012 : Wordpress.com supporte SPDY sur les blogs hébergés</a:t>
            </a:r>
          </a:p>
          <a:p>
            <a:pPr marL="285750" indent="-285750">
              <a:buFontTx/>
              <a:buChar char="-"/>
            </a:pPr>
            <a:r>
              <a:rPr lang="fr-FR" b="1" dirty="0" smtClean="0"/>
              <a:t>Octobre 2012 : Opéra Mobile 12.10 supporte de SPDY</a:t>
            </a:r>
          </a:p>
          <a:p>
            <a:r>
              <a:rPr lang="fr-FR" b="1" dirty="0" smtClean="0"/>
              <a:t>Pour le support navigateur de SPDY : </a:t>
            </a:r>
            <a:r>
              <a:rPr lang="fr-FR" dirty="0">
                <a:hlinkClick r:id="rId3"/>
              </a:rPr>
              <a:t>http://caniuse.com/#feat=spdy</a:t>
            </a:r>
            <a:endParaRPr lang="fr-FR" b="1" dirty="0" smtClean="0"/>
          </a:p>
          <a:p>
            <a:endParaRPr lang="fr-FR" b="1" dirty="0"/>
          </a:p>
          <a:p>
            <a:pPr marL="285750" indent="-285750">
              <a:buFontTx/>
              <a:buChar char="-"/>
            </a:pPr>
            <a:r>
              <a:rPr lang="fr-FR" b="1" dirty="0">
                <a:hlinkClick r:id="rId4" tooltip="http://SPDYCheck.org"/>
              </a:rPr>
              <a:t>SPDYCheck.org </a:t>
            </a:r>
            <a:r>
              <a:rPr lang="fr-FR" b="1" dirty="0" smtClean="0"/>
              <a:t> </a:t>
            </a:r>
            <a:r>
              <a:rPr lang="fr-FR" dirty="0" smtClean="0"/>
              <a:t>: </a:t>
            </a:r>
            <a:r>
              <a:rPr lang="fr-FR" b="1" dirty="0" smtClean="0"/>
              <a:t>permet de vérifier si un site </a:t>
            </a:r>
            <a:r>
              <a:rPr lang="fr-FR" b="1" dirty="0"/>
              <a:t>supporte </a:t>
            </a:r>
            <a:r>
              <a:rPr lang="fr-FR" b="1" dirty="0" smtClean="0"/>
              <a:t>SPDY</a:t>
            </a:r>
          </a:p>
          <a:p>
            <a:pPr marL="285750" indent="-285750">
              <a:buFontTx/>
              <a:buChar char="-"/>
            </a:pPr>
            <a:r>
              <a:rPr lang="fr-FR" b="1" dirty="0" smtClean="0"/>
              <a:t>SPDY </a:t>
            </a:r>
            <a:r>
              <a:rPr lang="fr-FR" b="1" dirty="0" err="1" smtClean="0"/>
              <a:t>indicator</a:t>
            </a:r>
            <a:r>
              <a:rPr lang="fr-FR" b="1" dirty="0" smtClean="0"/>
              <a:t> : extension Chrome et Firefox</a:t>
            </a:r>
          </a:p>
          <a:p>
            <a:pPr marL="285750" indent="-285750">
              <a:buFontTx/>
              <a:buChar char="-"/>
            </a:pPr>
            <a:r>
              <a:rPr lang="fr-FR" b="1" dirty="0" smtClean="0"/>
              <a:t>…</a:t>
            </a:r>
          </a:p>
        </p:txBody>
      </p:sp>
      <p:sp>
        <p:nvSpPr>
          <p:cNvPr id="14" name="Rectangle 13"/>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15" name="Connecteur droit 14"/>
          <p:cNvCxnSpPr/>
          <p:nvPr/>
        </p:nvCxnSpPr>
        <p:spPr>
          <a:xfrm>
            <a:off x="8030319" y="188709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8077944" y="1872808"/>
            <a:ext cx="656481" cy="369332"/>
          </a:xfrm>
          <a:prstGeom prst="rect">
            <a:avLst/>
          </a:prstGeom>
          <a:noFill/>
        </p:spPr>
        <p:txBody>
          <a:bodyPr wrap="square" rtlCol="0">
            <a:spAutoFit/>
          </a:bodyPr>
          <a:lstStyle/>
          <a:p>
            <a:r>
              <a:rPr lang="fr-FR" dirty="0" smtClean="0">
                <a:solidFill>
                  <a:schemeClr val="accent4"/>
                </a:solidFill>
              </a:rPr>
              <a:t>1990</a:t>
            </a:r>
            <a:endParaRPr lang="fr-FR" dirty="0">
              <a:solidFill>
                <a:schemeClr val="accent4"/>
              </a:solidFill>
            </a:endParaRPr>
          </a:p>
        </p:txBody>
      </p:sp>
      <p:cxnSp>
        <p:nvCxnSpPr>
          <p:cNvPr id="20" name="Connecteur droit 19"/>
          <p:cNvCxnSpPr/>
          <p:nvPr/>
        </p:nvCxnSpPr>
        <p:spPr>
          <a:xfrm>
            <a:off x="8030319" y="2353821"/>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077944" y="2339533"/>
            <a:ext cx="656481" cy="369332"/>
          </a:xfrm>
          <a:prstGeom prst="rect">
            <a:avLst/>
          </a:prstGeom>
          <a:solidFill>
            <a:schemeClr val="accent2"/>
          </a:solidFill>
        </p:spPr>
        <p:txBody>
          <a:bodyPr wrap="square" rtlCol="0">
            <a:spAutoFit/>
          </a:bodyPr>
          <a:lstStyle/>
          <a:p>
            <a:r>
              <a:rPr lang="fr-FR" dirty="0" smtClean="0">
                <a:solidFill>
                  <a:schemeClr val="accent4"/>
                </a:solidFill>
              </a:rPr>
              <a:t>1994</a:t>
            </a:r>
            <a:endParaRPr lang="fr-FR" dirty="0">
              <a:solidFill>
                <a:schemeClr val="accent4"/>
              </a:solidFill>
            </a:endParaRPr>
          </a:p>
        </p:txBody>
      </p:sp>
      <p:cxnSp>
        <p:nvCxnSpPr>
          <p:cNvPr id="23" name="Connecteur droit 22"/>
          <p:cNvCxnSpPr/>
          <p:nvPr/>
        </p:nvCxnSpPr>
        <p:spPr>
          <a:xfrm>
            <a:off x="8030319" y="2852104"/>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8077944" y="2837816"/>
            <a:ext cx="656481" cy="369332"/>
          </a:xfrm>
          <a:prstGeom prst="rect">
            <a:avLst/>
          </a:prstGeom>
          <a:solidFill>
            <a:schemeClr val="accent2"/>
          </a:solidFill>
        </p:spPr>
        <p:txBody>
          <a:bodyPr wrap="square" rtlCol="0">
            <a:spAutoFit/>
          </a:bodyPr>
          <a:lstStyle/>
          <a:p>
            <a:r>
              <a:rPr lang="fr-FR" dirty="0" smtClean="0">
                <a:solidFill>
                  <a:schemeClr val="accent4"/>
                </a:solidFill>
              </a:rPr>
              <a:t>2009</a:t>
            </a:r>
            <a:endParaRPr lang="fr-FR" dirty="0">
              <a:solidFill>
                <a:schemeClr val="accent4"/>
              </a:solidFill>
            </a:endParaRPr>
          </a:p>
        </p:txBody>
      </p:sp>
      <p:cxnSp>
        <p:nvCxnSpPr>
          <p:cNvPr id="26" name="Connecteur droit 25"/>
          <p:cNvCxnSpPr/>
          <p:nvPr/>
        </p:nvCxnSpPr>
        <p:spPr>
          <a:xfrm>
            <a:off x="8030319" y="3299792"/>
            <a:ext cx="0" cy="314325"/>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077944" y="3285504"/>
            <a:ext cx="656481" cy="369332"/>
          </a:xfrm>
          <a:prstGeom prst="rect">
            <a:avLst/>
          </a:prstGeom>
          <a:solidFill>
            <a:schemeClr val="accent2"/>
          </a:solidFill>
        </p:spPr>
        <p:txBody>
          <a:bodyPr wrap="square" rtlCol="0">
            <a:spAutoFit/>
          </a:bodyPr>
          <a:lstStyle/>
          <a:p>
            <a:r>
              <a:rPr lang="fr-FR" dirty="0" smtClean="0">
                <a:solidFill>
                  <a:schemeClr val="bg1"/>
                </a:solidFill>
              </a:rPr>
              <a:t>2012</a:t>
            </a:r>
            <a:endParaRPr lang="fr-FR" dirty="0">
              <a:solidFill>
                <a:schemeClr val="bg1"/>
              </a:solidFill>
            </a:endParaRPr>
          </a:p>
        </p:txBody>
      </p:sp>
      <p:cxnSp>
        <p:nvCxnSpPr>
          <p:cNvPr id="28" name="Connecteur droit 27"/>
          <p:cNvCxnSpPr/>
          <p:nvPr/>
        </p:nvCxnSpPr>
        <p:spPr>
          <a:xfrm>
            <a:off x="8030319" y="377494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8077944" y="3760658"/>
            <a:ext cx="656481" cy="369332"/>
          </a:xfrm>
          <a:prstGeom prst="rect">
            <a:avLst/>
          </a:prstGeom>
          <a:solidFill>
            <a:schemeClr val="accent2"/>
          </a:solidFill>
        </p:spPr>
        <p:txBody>
          <a:bodyPr wrap="square" rtlCol="0">
            <a:spAutoFit/>
          </a:bodyPr>
          <a:lstStyle/>
          <a:p>
            <a:r>
              <a:rPr lang="fr-FR" dirty="0" smtClean="0">
                <a:solidFill>
                  <a:schemeClr val="accent4"/>
                </a:solidFill>
              </a:rPr>
              <a:t>…</a:t>
            </a:r>
            <a:endParaRPr lang="fr-FR" dirty="0">
              <a:solidFill>
                <a:schemeClr val="accent4"/>
              </a:solidFill>
            </a:endParaRPr>
          </a:p>
        </p:txBody>
      </p:sp>
    </p:spTree>
    <p:extLst>
      <p:ext uri="{BB962C8B-B14F-4D97-AF65-F5344CB8AC3E}">
        <p14:creationId xmlns:p14="http://schemas.microsoft.com/office/powerpoint/2010/main" val="1466038972"/>
      </p:ext>
    </p:extLst>
  </p:cSld>
  <p:clrMapOvr>
    <a:masterClrMapping/>
  </p:clrMapOvr>
  <p:transition spd="slow">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3957637" y="1241763"/>
            <a:ext cx="3584" cy="56162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flipV="1">
            <a:off x="177563" y="1734108"/>
            <a:ext cx="7496175" cy="4247710"/>
          </a:xfrm>
          <a:custGeom>
            <a:avLst/>
            <a:gdLst>
              <a:gd name="connsiteX0" fmla="*/ 0 w 7477125"/>
              <a:gd name="connsiteY0" fmla="*/ 655651 h 3933825"/>
              <a:gd name="connsiteX1" fmla="*/ 655651 w 7477125"/>
              <a:gd name="connsiteY1" fmla="*/ 0 h 3933825"/>
              <a:gd name="connsiteX2" fmla="*/ 4361656 w 7477125"/>
              <a:gd name="connsiteY2" fmla="*/ 0 h 3933825"/>
              <a:gd name="connsiteX3" fmla="*/ 4361656 w 7477125"/>
              <a:gd name="connsiteY3" fmla="*/ 0 h 3933825"/>
              <a:gd name="connsiteX4" fmla="*/ 6230938 w 7477125"/>
              <a:gd name="connsiteY4" fmla="*/ 0 h 3933825"/>
              <a:gd name="connsiteX5" fmla="*/ 6821474 w 7477125"/>
              <a:gd name="connsiteY5" fmla="*/ 0 h 3933825"/>
              <a:gd name="connsiteX6" fmla="*/ 7477125 w 7477125"/>
              <a:gd name="connsiteY6" fmla="*/ 655651 h 3933825"/>
              <a:gd name="connsiteX7" fmla="*/ 7477125 w 7477125"/>
              <a:gd name="connsiteY7" fmla="*/ 2294731 h 3933825"/>
              <a:gd name="connsiteX8" fmla="*/ 7477125 w 7477125"/>
              <a:gd name="connsiteY8" fmla="*/ 2294731 h 3933825"/>
              <a:gd name="connsiteX9" fmla="*/ 7477125 w 7477125"/>
              <a:gd name="connsiteY9" fmla="*/ 3278188 h 3933825"/>
              <a:gd name="connsiteX10" fmla="*/ 7477125 w 7477125"/>
              <a:gd name="connsiteY10" fmla="*/ 3278174 h 3933825"/>
              <a:gd name="connsiteX11" fmla="*/ 6821474 w 7477125"/>
              <a:gd name="connsiteY11" fmla="*/ 3933825 h 3933825"/>
              <a:gd name="connsiteX12" fmla="*/ 6230938 w 7477125"/>
              <a:gd name="connsiteY12" fmla="*/ 3933825 h 3933825"/>
              <a:gd name="connsiteX13" fmla="*/ 3895283 w 7477125"/>
              <a:gd name="connsiteY13" fmla="*/ 4210609 h 3933825"/>
              <a:gd name="connsiteX14" fmla="*/ 4361656 w 7477125"/>
              <a:gd name="connsiteY14" fmla="*/ 3933825 h 3933825"/>
              <a:gd name="connsiteX15" fmla="*/ 655651 w 7477125"/>
              <a:gd name="connsiteY15" fmla="*/ 3933825 h 3933825"/>
              <a:gd name="connsiteX16" fmla="*/ 0 w 7477125"/>
              <a:gd name="connsiteY16" fmla="*/ 3278174 h 3933825"/>
              <a:gd name="connsiteX17" fmla="*/ 0 w 7477125"/>
              <a:gd name="connsiteY17" fmla="*/ 3278188 h 3933825"/>
              <a:gd name="connsiteX18" fmla="*/ 0 w 7477125"/>
              <a:gd name="connsiteY18" fmla="*/ 2294731 h 3933825"/>
              <a:gd name="connsiteX19" fmla="*/ 0 w 7477125"/>
              <a:gd name="connsiteY19" fmla="*/ 2294731 h 3933825"/>
              <a:gd name="connsiteX20" fmla="*/ 0 w 7477125"/>
              <a:gd name="connsiteY20" fmla="*/ 655651 h 3933825"/>
              <a:gd name="connsiteX0" fmla="*/ 0 w 7477125"/>
              <a:gd name="connsiteY0" fmla="*/ 369901 h 4210609"/>
              <a:gd name="connsiteX1" fmla="*/ 655651 w 7477125"/>
              <a:gd name="connsiteY1" fmla="*/ 0 h 4210609"/>
              <a:gd name="connsiteX2" fmla="*/ 4361656 w 7477125"/>
              <a:gd name="connsiteY2" fmla="*/ 0 h 4210609"/>
              <a:gd name="connsiteX3" fmla="*/ 4361656 w 7477125"/>
              <a:gd name="connsiteY3" fmla="*/ 0 h 4210609"/>
              <a:gd name="connsiteX4" fmla="*/ 6230938 w 7477125"/>
              <a:gd name="connsiteY4" fmla="*/ 0 h 4210609"/>
              <a:gd name="connsiteX5" fmla="*/ 6821474 w 7477125"/>
              <a:gd name="connsiteY5" fmla="*/ 0 h 4210609"/>
              <a:gd name="connsiteX6" fmla="*/ 7477125 w 7477125"/>
              <a:gd name="connsiteY6" fmla="*/ 655651 h 4210609"/>
              <a:gd name="connsiteX7" fmla="*/ 7477125 w 7477125"/>
              <a:gd name="connsiteY7" fmla="*/ 2294731 h 4210609"/>
              <a:gd name="connsiteX8" fmla="*/ 7477125 w 7477125"/>
              <a:gd name="connsiteY8" fmla="*/ 2294731 h 4210609"/>
              <a:gd name="connsiteX9" fmla="*/ 7477125 w 7477125"/>
              <a:gd name="connsiteY9" fmla="*/ 3278188 h 4210609"/>
              <a:gd name="connsiteX10" fmla="*/ 7477125 w 7477125"/>
              <a:gd name="connsiteY10" fmla="*/ 3278174 h 4210609"/>
              <a:gd name="connsiteX11" fmla="*/ 6821474 w 7477125"/>
              <a:gd name="connsiteY11" fmla="*/ 3933825 h 4210609"/>
              <a:gd name="connsiteX12" fmla="*/ 6230938 w 7477125"/>
              <a:gd name="connsiteY12" fmla="*/ 3933825 h 4210609"/>
              <a:gd name="connsiteX13" fmla="*/ 3895283 w 7477125"/>
              <a:gd name="connsiteY13" fmla="*/ 4210609 h 4210609"/>
              <a:gd name="connsiteX14" fmla="*/ 4361656 w 7477125"/>
              <a:gd name="connsiteY14" fmla="*/ 3933825 h 4210609"/>
              <a:gd name="connsiteX15" fmla="*/ 655651 w 7477125"/>
              <a:gd name="connsiteY15" fmla="*/ 3933825 h 4210609"/>
              <a:gd name="connsiteX16" fmla="*/ 0 w 7477125"/>
              <a:gd name="connsiteY16" fmla="*/ 3278174 h 4210609"/>
              <a:gd name="connsiteX17" fmla="*/ 0 w 7477125"/>
              <a:gd name="connsiteY17" fmla="*/ 3278188 h 4210609"/>
              <a:gd name="connsiteX18" fmla="*/ 0 w 7477125"/>
              <a:gd name="connsiteY18" fmla="*/ 2294731 h 4210609"/>
              <a:gd name="connsiteX19" fmla="*/ 0 w 7477125"/>
              <a:gd name="connsiteY19" fmla="*/ 2294731 h 4210609"/>
              <a:gd name="connsiteX20" fmla="*/ 0 w 747712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655651 w 7496175"/>
              <a:gd name="connsiteY15" fmla="*/ 3933825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202474 w 7496175"/>
              <a:gd name="connsiteY11" fmla="*/ 3924300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154849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4361656 w 7496175"/>
              <a:gd name="connsiteY14" fmla="*/ 393382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571081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52087"/>
              <a:gd name="connsiteX1" fmla="*/ 655651 w 7496175"/>
              <a:gd name="connsiteY1" fmla="*/ 0 h 4252087"/>
              <a:gd name="connsiteX2" fmla="*/ 4361656 w 7496175"/>
              <a:gd name="connsiteY2" fmla="*/ 0 h 4252087"/>
              <a:gd name="connsiteX3" fmla="*/ 4361656 w 7496175"/>
              <a:gd name="connsiteY3" fmla="*/ 0 h 4252087"/>
              <a:gd name="connsiteX4" fmla="*/ 6230938 w 7496175"/>
              <a:gd name="connsiteY4" fmla="*/ 0 h 4252087"/>
              <a:gd name="connsiteX5" fmla="*/ 6821474 w 7496175"/>
              <a:gd name="connsiteY5" fmla="*/ 0 h 4252087"/>
              <a:gd name="connsiteX6" fmla="*/ 7496175 w 7496175"/>
              <a:gd name="connsiteY6" fmla="*/ 398476 h 4252087"/>
              <a:gd name="connsiteX7" fmla="*/ 7477125 w 7496175"/>
              <a:gd name="connsiteY7" fmla="*/ 2294731 h 4252087"/>
              <a:gd name="connsiteX8" fmla="*/ 7477125 w 7496175"/>
              <a:gd name="connsiteY8" fmla="*/ 2294731 h 4252087"/>
              <a:gd name="connsiteX9" fmla="*/ 7477125 w 7496175"/>
              <a:gd name="connsiteY9" fmla="*/ 3278188 h 4252087"/>
              <a:gd name="connsiteX10" fmla="*/ 7477125 w 7496175"/>
              <a:gd name="connsiteY10" fmla="*/ 3278174 h 4252087"/>
              <a:gd name="connsiteX11" fmla="*/ 7154849 w 7496175"/>
              <a:gd name="connsiteY11" fmla="*/ 3933825 h 4252087"/>
              <a:gd name="connsiteX12" fmla="*/ 3973513 w 7496175"/>
              <a:gd name="connsiteY12" fmla="*/ 3933826 h 4252087"/>
              <a:gd name="connsiteX13" fmla="*/ 3733358 w 7496175"/>
              <a:gd name="connsiteY13" fmla="*/ 4252087 h 4252087"/>
              <a:gd name="connsiteX14" fmla="*/ 3571081 w 7496175"/>
              <a:gd name="connsiteY14" fmla="*/ 3944195 h 4252087"/>
              <a:gd name="connsiteX15" fmla="*/ 360376 w 7496175"/>
              <a:gd name="connsiteY15" fmla="*/ 3924300 h 4252087"/>
              <a:gd name="connsiteX16" fmla="*/ 0 w 7496175"/>
              <a:gd name="connsiteY16" fmla="*/ 3278174 h 4252087"/>
              <a:gd name="connsiteX17" fmla="*/ 0 w 7496175"/>
              <a:gd name="connsiteY17" fmla="*/ 3278188 h 4252087"/>
              <a:gd name="connsiteX18" fmla="*/ 0 w 7496175"/>
              <a:gd name="connsiteY18" fmla="*/ 2294731 h 4252087"/>
              <a:gd name="connsiteX19" fmla="*/ 0 w 7496175"/>
              <a:gd name="connsiteY19" fmla="*/ 2294731 h 4252087"/>
              <a:gd name="connsiteX20" fmla="*/ 0 w 7496175"/>
              <a:gd name="connsiteY20" fmla="*/ 369901 h 4252087"/>
              <a:gd name="connsiteX0" fmla="*/ 0 w 7496175"/>
              <a:gd name="connsiteY0" fmla="*/ 369901 h 4272826"/>
              <a:gd name="connsiteX1" fmla="*/ 655651 w 7496175"/>
              <a:gd name="connsiteY1" fmla="*/ 0 h 4272826"/>
              <a:gd name="connsiteX2" fmla="*/ 4361656 w 7496175"/>
              <a:gd name="connsiteY2" fmla="*/ 0 h 4272826"/>
              <a:gd name="connsiteX3" fmla="*/ 4361656 w 7496175"/>
              <a:gd name="connsiteY3" fmla="*/ 0 h 4272826"/>
              <a:gd name="connsiteX4" fmla="*/ 6230938 w 7496175"/>
              <a:gd name="connsiteY4" fmla="*/ 0 h 4272826"/>
              <a:gd name="connsiteX5" fmla="*/ 6821474 w 7496175"/>
              <a:gd name="connsiteY5" fmla="*/ 0 h 4272826"/>
              <a:gd name="connsiteX6" fmla="*/ 7496175 w 7496175"/>
              <a:gd name="connsiteY6" fmla="*/ 398476 h 4272826"/>
              <a:gd name="connsiteX7" fmla="*/ 7477125 w 7496175"/>
              <a:gd name="connsiteY7" fmla="*/ 2294731 h 4272826"/>
              <a:gd name="connsiteX8" fmla="*/ 7477125 w 7496175"/>
              <a:gd name="connsiteY8" fmla="*/ 2294731 h 4272826"/>
              <a:gd name="connsiteX9" fmla="*/ 7477125 w 7496175"/>
              <a:gd name="connsiteY9" fmla="*/ 3278188 h 4272826"/>
              <a:gd name="connsiteX10" fmla="*/ 7477125 w 7496175"/>
              <a:gd name="connsiteY10" fmla="*/ 3278174 h 4272826"/>
              <a:gd name="connsiteX11" fmla="*/ 7154849 w 7496175"/>
              <a:gd name="connsiteY11" fmla="*/ 3933825 h 4272826"/>
              <a:gd name="connsiteX12" fmla="*/ 3973513 w 7496175"/>
              <a:gd name="connsiteY12" fmla="*/ 3933826 h 4272826"/>
              <a:gd name="connsiteX13" fmla="*/ 3771458 w 7496175"/>
              <a:gd name="connsiteY13" fmla="*/ 4272826 h 4272826"/>
              <a:gd name="connsiteX14" fmla="*/ 3571081 w 7496175"/>
              <a:gd name="connsiteY14" fmla="*/ 3944195 h 4272826"/>
              <a:gd name="connsiteX15" fmla="*/ 360376 w 7496175"/>
              <a:gd name="connsiteY15" fmla="*/ 3924300 h 4272826"/>
              <a:gd name="connsiteX16" fmla="*/ 0 w 7496175"/>
              <a:gd name="connsiteY16" fmla="*/ 3278174 h 4272826"/>
              <a:gd name="connsiteX17" fmla="*/ 0 w 7496175"/>
              <a:gd name="connsiteY17" fmla="*/ 3278188 h 4272826"/>
              <a:gd name="connsiteX18" fmla="*/ 0 w 7496175"/>
              <a:gd name="connsiteY18" fmla="*/ 2294731 h 4272826"/>
              <a:gd name="connsiteX19" fmla="*/ 0 w 7496175"/>
              <a:gd name="connsiteY19" fmla="*/ 2294731 h 4272826"/>
              <a:gd name="connsiteX20" fmla="*/ 0 w 7496175"/>
              <a:gd name="connsiteY20" fmla="*/ 369901 h 42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6175" h="4272826">
                <a:moveTo>
                  <a:pt x="0" y="369901"/>
                </a:moveTo>
                <a:cubicBezTo>
                  <a:pt x="0" y="7795"/>
                  <a:pt x="293545" y="0"/>
                  <a:pt x="655651" y="0"/>
                </a:cubicBezTo>
                <a:lnTo>
                  <a:pt x="4361656" y="0"/>
                </a:lnTo>
                <a:lnTo>
                  <a:pt x="4361656" y="0"/>
                </a:lnTo>
                <a:lnTo>
                  <a:pt x="6230938" y="0"/>
                </a:lnTo>
                <a:lnTo>
                  <a:pt x="6821474" y="0"/>
                </a:lnTo>
                <a:cubicBezTo>
                  <a:pt x="7183580" y="0"/>
                  <a:pt x="7496175" y="36370"/>
                  <a:pt x="7496175" y="398476"/>
                </a:cubicBezTo>
                <a:lnTo>
                  <a:pt x="7477125" y="2294731"/>
                </a:lnTo>
                <a:lnTo>
                  <a:pt x="7477125" y="2294731"/>
                </a:lnTo>
                <a:lnTo>
                  <a:pt x="7477125" y="3278188"/>
                </a:lnTo>
                <a:lnTo>
                  <a:pt x="7477125" y="3278174"/>
                </a:lnTo>
                <a:cubicBezTo>
                  <a:pt x="7477125" y="3640280"/>
                  <a:pt x="7516955" y="3933825"/>
                  <a:pt x="7154849" y="3933825"/>
                </a:cubicBezTo>
                <a:lnTo>
                  <a:pt x="3973513" y="3933826"/>
                </a:lnTo>
                <a:lnTo>
                  <a:pt x="3771458" y="4272826"/>
                </a:lnTo>
                <a:lnTo>
                  <a:pt x="3571081" y="3944195"/>
                </a:lnTo>
                <a:lnTo>
                  <a:pt x="360376" y="3924300"/>
                </a:lnTo>
                <a:cubicBezTo>
                  <a:pt x="-1730" y="3924300"/>
                  <a:pt x="0" y="3640280"/>
                  <a:pt x="0" y="3278174"/>
                </a:cubicBezTo>
                <a:lnTo>
                  <a:pt x="0" y="3278188"/>
                </a:lnTo>
                <a:lnTo>
                  <a:pt x="0" y="2294731"/>
                </a:lnTo>
                <a:lnTo>
                  <a:pt x="0" y="2294731"/>
                </a:lnTo>
                <a:lnTo>
                  <a:pt x="0" y="369901"/>
                </a:lnTo>
                <a:close/>
              </a:path>
            </a:pathLst>
          </a:cu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1"/>
          <p:cNvSpPr>
            <a:spLocks noGrp="1"/>
          </p:cNvSpPr>
          <p:nvPr>
            <p:ph type="sldNum" sz="quarter" idx="12"/>
          </p:nvPr>
        </p:nvSpPr>
        <p:spPr>
          <a:xfrm>
            <a:off x="3502670" y="6160350"/>
            <a:ext cx="2133600" cy="560598"/>
          </a:xfrm>
        </p:spPr>
        <p:txBody>
          <a:bodyPr/>
          <a:lstStyle/>
          <a:p>
            <a:fld id="{25FA0F75-4A0E-43A9-AB9D-018D987E9C11}" type="slidenum">
              <a:rPr lang="fr-FR" smtClean="0"/>
              <a:pPr/>
              <a:t>11</a:t>
            </a:fld>
            <a:endParaRPr lang="fr-FR" dirty="0"/>
          </a:p>
        </p:txBody>
      </p:sp>
      <p:sp>
        <p:nvSpPr>
          <p:cNvPr id="16" name="Rectangle à coins arrondis 15"/>
          <p:cNvSpPr/>
          <p:nvPr/>
        </p:nvSpPr>
        <p:spPr>
          <a:xfrm>
            <a:off x="3251609" y="1323975"/>
            <a:ext cx="1419225" cy="295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2012</a:t>
            </a:r>
            <a:endParaRPr lang="fr-FR" dirty="0"/>
          </a:p>
        </p:txBody>
      </p:sp>
      <p:sp>
        <p:nvSpPr>
          <p:cNvPr id="19" name="Rectangle 18"/>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25" name="Connecteur droit 24"/>
          <p:cNvCxnSpPr/>
          <p:nvPr/>
        </p:nvCxnSpPr>
        <p:spPr>
          <a:xfrm>
            <a:off x="8030319" y="1887096"/>
            <a:ext cx="0" cy="314325"/>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077944" y="1872808"/>
            <a:ext cx="656481" cy="369332"/>
          </a:xfrm>
          <a:prstGeom prst="rect">
            <a:avLst/>
          </a:prstGeom>
          <a:noFill/>
        </p:spPr>
        <p:txBody>
          <a:bodyPr wrap="square" rtlCol="0">
            <a:spAutoFit/>
          </a:bodyPr>
          <a:lstStyle/>
          <a:p>
            <a:r>
              <a:rPr lang="fr-FR" dirty="0" smtClean="0">
                <a:solidFill>
                  <a:schemeClr val="bg1"/>
                </a:solidFill>
              </a:rPr>
              <a:t>1990</a:t>
            </a:r>
            <a:endParaRPr lang="fr-FR" dirty="0">
              <a:solidFill>
                <a:schemeClr val="bg1"/>
              </a:solidFill>
            </a:endParaRPr>
          </a:p>
        </p:txBody>
      </p:sp>
      <p:sp>
        <p:nvSpPr>
          <p:cNvPr id="13" name="Rectangle 12"/>
          <p:cNvSpPr/>
          <p:nvPr/>
        </p:nvSpPr>
        <p:spPr>
          <a:xfrm>
            <a:off x="611560" y="800755"/>
            <a:ext cx="7542584" cy="523220"/>
          </a:xfrm>
          <a:prstGeom prst="rect">
            <a:avLst/>
          </a:prstGeom>
        </p:spPr>
        <p:txBody>
          <a:bodyPr wrap="square">
            <a:spAutoFit/>
          </a:bodyPr>
          <a:lstStyle/>
          <a:p>
            <a:pPr lvl="0"/>
            <a:r>
              <a:rPr lang="fr-FR" sz="2800" b="1" dirty="0" smtClean="0">
                <a:solidFill>
                  <a:srgbClr val="6F7B82"/>
                </a:solidFill>
              </a:rPr>
              <a:t>Autres propositions</a:t>
            </a:r>
            <a:endParaRPr lang="fr-FR" sz="2800" b="1" dirty="0">
              <a:solidFill>
                <a:srgbClr val="6F7B82"/>
              </a:solidFill>
            </a:endParaRPr>
          </a:p>
        </p:txBody>
      </p:sp>
      <p:sp>
        <p:nvSpPr>
          <p:cNvPr id="11" name="ZoneTexte 10"/>
          <p:cNvSpPr txBox="1"/>
          <p:nvPr/>
        </p:nvSpPr>
        <p:spPr>
          <a:xfrm>
            <a:off x="293915" y="2350056"/>
            <a:ext cx="7379824" cy="3416320"/>
          </a:xfrm>
          <a:prstGeom prst="rect">
            <a:avLst/>
          </a:prstGeom>
          <a:noFill/>
        </p:spPr>
        <p:txBody>
          <a:bodyPr wrap="square" rtlCol="0">
            <a:spAutoFit/>
          </a:bodyPr>
          <a:lstStyle/>
          <a:p>
            <a:r>
              <a:rPr lang="en-US" b="1" dirty="0" smtClean="0"/>
              <a:t>IETF WG </a:t>
            </a:r>
            <a:r>
              <a:rPr lang="en-US" b="1" dirty="0" err="1" smtClean="0"/>
              <a:t>httpbis</a:t>
            </a:r>
            <a:r>
              <a:rPr lang="en-US" b="1" dirty="0" smtClean="0"/>
              <a:t> : propositions suite call </a:t>
            </a:r>
            <a:r>
              <a:rPr lang="en-US" b="1" dirty="0"/>
              <a:t>for Proposals for </a:t>
            </a:r>
            <a:r>
              <a:rPr lang="en-US" b="1" dirty="0" smtClean="0"/>
              <a:t>HTTP/2.0</a:t>
            </a:r>
          </a:p>
          <a:p>
            <a:endParaRPr lang="fr-FR" b="1" dirty="0" smtClean="0"/>
          </a:p>
          <a:p>
            <a:pPr marL="285750" indent="-285750">
              <a:buFontTx/>
              <a:buChar char="-"/>
            </a:pPr>
            <a:r>
              <a:rPr lang="fr-FR" b="1" dirty="0" smtClean="0"/>
              <a:t>HTTP </a:t>
            </a:r>
            <a:r>
              <a:rPr lang="fr-FR" b="1" dirty="0"/>
              <a:t>Speed + </a:t>
            </a:r>
            <a:r>
              <a:rPr lang="fr-FR" b="1" dirty="0" err="1" smtClean="0"/>
              <a:t>Mobility</a:t>
            </a:r>
            <a:r>
              <a:rPr lang="fr-FR" b="1" dirty="0" smtClean="0"/>
              <a:t> (Microsoft) :</a:t>
            </a:r>
          </a:p>
          <a:p>
            <a:pPr marL="742950" lvl="1" indent="-285750">
              <a:buFontTx/>
              <a:buChar char="-"/>
            </a:pPr>
            <a:r>
              <a:rPr lang="fr-FR" dirty="0" smtClean="0"/>
              <a:t>Reprise des grands principe de SPDY</a:t>
            </a:r>
          </a:p>
          <a:p>
            <a:pPr marL="742950" lvl="1" indent="-285750">
              <a:buFontTx/>
              <a:buChar char="-"/>
            </a:pPr>
            <a:r>
              <a:rPr lang="fr-FR" dirty="0" smtClean="0"/>
              <a:t>Quelques améliorations dont prise en compte des terminaux mobiles</a:t>
            </a:r>
          </a:p>
          <a:p>
            <a:pPr lvl="1"/>
            <a:endParaRPr lang="fr-FR" dirty="0" smtClean="0"/>
          </a:p>
          <a:p>
            <a:pPr marL="285750" indent="-285750" algn="just">
              <a:buFontTx/>
              <a:buChar char="-"/>
            </a:pPr>
            <a:r>
              <a:rPr lang="fr-FR" b="1" dirty="0" smtClean="0"/>
              <a:t>Network-</a:t>
            </a:r>
            <a:r>
              <a:rPr lang="fr-FR" b="1" dirty="0" err="1" smtClean="0"/>
              <a:t>Friendly</a:t>
            </a:r>
            <a:r>
              <a:rPr lang="fr-FR" b="1" dirty="0" smtClean="0"/>
              <a:t> </a:t>
            </a:r>
            <a:r>
              <a:rPr lang="fr-FR" b="1" dirty="0"/>
              <a:t>HTTP </a:t>
            </a:r>
            <a:r>
              <a:rPr lang="fr-FR" b="1" dirty="0" smtClean="0"/>
              <a:t>Upgrade </a:t>
            </a:r>
            <a:r>
              <a:rPr lang="fr-FR" b="1" dirty="0"/>
              <a:t>Willy </a:t>
            </a:r>
            <a:r>
              <a:rPr lang="fr-FR" b="1" dirty="0" err="1"/>
              <a:t>Tarreau</a:t>
            </a:r>
            <a:r>
              <a:rPr lang="fr-FR" b="1" dirty="0"/>
              <a:t> (</a:t>
            </a:r>
            <a:r>
              <a:rPr lang="fr-FR" b="1" dirty="0" err="1"/>
              <a:t>HAProxy</a:t>
            </a:r>
            <a:r>
              <a:rPr lang="fr-FR" b="1" dirty="0"/>
              <a:t>), </a:t>
            </a:r>
            <a:r>
              <a:rPr lang="fr-FR" b="1" dirty="0" err="1"/>
              <a:t>Poul</a:t>
            </a:r>
            <a:r>
              <a:rPr lang="fr-FR" b="1" dirty="0"/>
              <a:t>‐Henning </a:t>
            </a:r>
            <a:r>
              <a:rPr lang="fr-FR" b="1" dirty="0" err="1"/>
              <a:t>Kamp</a:t>
            </a:r>
            <a:r>
              <a:rPr lang="fr-FR" b="1" dirty="0"/>
              <a:t> (</a:t>
            </a:r>
            <a:r>
              <a:rPr lang="fr-FR" b="1" dirty="0" err="1"/>
              <a:t>Varnish</a:t>
            </a:r>
            <a:r>
              <a:rPr lang="fr-FR" b="1" dirty="0"/>
              <a:t>), Adrien de </a:t>
            </a:r>
            <a:r>
              <a:rPr lang="fr-FR" b="1" dirty="0" err="1"/>
              <a:t>Croy</a:t>
            </a:r>
            <a:r>
              <a:rPr lang="fr-FR" b="1" dirty="0"/>
              <a:t> (</a:t>
            </a:r>
            <a:r>
              <a:rPr lang="fr-FR" b="1" dirty="0" err="1"/>
              <a:t>WinGate</a:t>
            </a:r>
            <a:r>
              <a:rPr lang="fr-FR" b="1" dirty="0"/>
              <a:t>) et Amos </a:t>
            </a:r>
            <a:r>
              <a:rPr lang="fr-FR" b="1" dirty="0" err="1"/>
              <a:t>Jeffries</a:t>
            </a:r>
            <a:r>
              <a:rPr lang="fr-FR" b="1" dirty="0"/>
              <a:t> (</a:t>
            </a:r>
            <a:r>
              <a:rPr lang="fr-FR" b="1" dirty="0" err="1"/>
              <a:t>Squid</a:t>
            </a:r>
            <a:r>
              <a:rPr lang="fr-FR" b="1" dirty="0"/>
              <a:t>) </a:t>
            </a:r>
            <a:endParaRPr lang="fr-FR" b="1" dirty="0" smtClean="0"/>
          </a:p>
          <a:p>
            <a:pPr marL="742950" lvl="1" indent="-285750">
              <a:buFontTx/>
              <a:buChar char="-"/>
            </a:pPr>
            <a:r>
              <a:rPr lang="fr-FR" dirty="0" smtClean="0"/>
              <a:t>Codage binaire des entêtes</a:t>
            </a:r>
          </a:p>
          <a:p>
            <a:pPr marL="742950" lvl="1" indent="-285750">
              <a:buFontTx/>
              <a:buChar char="-"/>
            </a:pPr>
            <a:r>
              <a:rPr lang="fr-FR" dirty="0" smtClean="0"/>
              <a:t>Groupement des entêtes communes</a:t>
            </a:r>
          </a:p>
          <a:p>
            <a:pPr marL="742950" lvl="1" indent="-285750">
              <a:buFontTx/>
              <a:buChar char="-"/>
            </a:pPr>
            <a:r>
              <a:rPr lang="fr-FR" b="1" dirty="0" smtClean="0"/>
              <a:t>Préservation </a:t>
            </a:r>
            <a:r>
              <a:rPr lang="fr-FR" b="1" dirty="0"/>
              <a:t>des ressources intermédiaires </a:t>
            </a:r>
            <a:endParaRPr lang="fr-FR" b="1" dirty="0" smtClean="0"/>
          </a:p>
          <a:p>
            <a:pPr marL="742950" lvl="1" indent="-285750">
              <a:buFontTx/>
              <a:buChar char="-"/>
            </a:pPr>
            <a:r>
              <a:rPr lang="fr-FR" b="1" dirty="0" smtClean="0"/>
              <a:t>Réutilisation </a:t>
            </a:r>
            <a:r>
              <a:rPr lang="fr-FR" b="1" dirty="0"/>
              <a:t>des infrastructures </a:t>
            </a:r>
            <a:r>
              <a:rPr lang="fr-FR" b="1" dirty="0" smtClean="0"/>
              <a:t>existantes</a:t>
            </a:r>
            <a:endParaRPr lang="fr-FR" b="1" dirty="0"/>
          </a:p>
        </p:txBody>
      </p:sp>
      <p:sp>
        <p:nvSpPr>
          <p:cNvPr id="12" name="ZoneTexte 11"/>
          <p:cNvSpPr txBox="1"/>
          <p:nvPr/>
        </p:nvSpPr>
        <p:spPr>
          <a:xfrm>
            <a:off x="5538297" y="4730243"/>
            <a:ext cx="1920919" cy="1015663"/>
          </a:xfrm>
          <a:prstGeom prst="rect">
            <a:avLst/>
          </a:prstGeom>
          <a:noFill/>
        </p:spPr>
        <p:txBody>
          <a:bodyPr wrap="square" rtlCol="0">
            <a:spAutoFit/>
          </a:bodyPr>
          <a:lstStyle/>
          <a:p>
            <a:r>
              <a:rPr lang="fr-FR" dirty="0" smtClean="0"/>
              <a:t>Source </a:t>
            </a:r>
            <a:r>
              <a:rPr lang="fr-FR" dirty="0"/>
              <a:t>: </a:t>
            </a:r>
            <a:r>
              <a:rPr lang="fr-FR" sz="1400" dirty="0"/>
              <a:t>http://trac.tools.ietf.org/wg/httpbis/trac/wiki/Http2Proposals</a:t>
            </a:r>
          </a:p>
        </p:txBody>
      </p:sp>
      <p:sp>
        <p:nvSpPr>
          <p:cNvPr id="14" name="Rectangle 13"/>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15" name="Connecteur droit 14"/>
          <p:cNvCxnSpPr/>
          <p:nvPr/>
        </p:nvCxnSpPr>
        <p:spPr>
          <a:xfrm>
            <a:off x="8030319" y="188709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8077944" y="1872808"/>
            <a:ext cx="656481" cy="369332"/>
          </a:xfrm>
          <a:prstGeom prst="rect">
            <a:avLst/>
          </a:prstGeom>
          <a:noFill/>
        </p:spPr>
        <p:txBody>
          <a:bodyPr wrap="square" rtlCol="0">
            <a:spAutoFit/>
          </a:bodyPr>
          <a:lstStyle/>
          <a:p>
            <a:r>
              <a:rPr lang="fr-FR" dirty="0" smtClean="0">
                <a:solidFill>
                  <a:schemeClr val="accent4"/>
                </a:solidFill>
              </a:rPr>
              <a:t>1990</a:t>
            </a:r>
            <a:endParaRPr lang="fr-FR" dirty="0">
              <a:solidFill>
                <a:schemeClr val="accent4"/>
              </a:solidFill>
            </a:endParaRPr>
          </a:p>
        </p:txBody>
      </p:sp>
      <p:cxnSp>
        <p:nvCxnSpPr>
          <p:cNvPr id="20" name="Connecteur droit 19"/>
          <p:cNvCxnSpPr/>
          <p:nvPr/>
        </p:nvCxnSpPr>
        <p:spPr>
          <a:xfrm>
            <a:off x="8030319" y="2353821"/>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077944" y="2339533"/>
            <a:ext cx="656481" cy="369332"/>
          </a:xfrm>
          <a:prstGeom prst="rect">
            <a:avLst/>
          </a:prstGeom>
          <a:solidFill>
            <a:schemeClr val="accent2"/>
          </a:solidFill>
        </p:spPr>
        <p:txBody>
          <a:bodyPr wrap="square" rtlCol="0">
            <a:spAutoFit/>
          </a:bodyPr>
          <a:lstStyle/>
          <a:p>
            <a:r>
              <a:rPr lang="fr-FR" dirty="0" smtClean="0">
                <a:solidFill>
                  <a:schemeClr val="accent4"/>
                </a:solidFill>
              </a:rPr>
              <a:t>1994</a:t>
            </a:r>
            <a:endParaRPr lang="fr-FR" dirty="0">
              <a:solidFill>
                <a:schemeClr val="accent4"/>
              </a:solidFill>
            </a:endParaRPr>
          </a:p>
        </p:txBody>
      </p:sp>
      <p:cxnSp>
        <p:nvCxnSpPr>
          <p:cNvPr id="23" name="Connecteur droit 22"/>
          <p:cNvCxnSpPr/>
          <p:nvPr/>
        </p:nvCxnSpPr>
        <p:spPr>
          <a:xfrm>
            <a:off x="8030319" y="2852104"/>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8077944" y="2837816"/>
            <a:ext cx="656481" cy="369332"/>
          </a:xfrm>
          <a:prstGeom prst="rect">
            <a:avLst/>
          </a:prstGeom>
          <a:solidFill>
            <a:schemeClr val="accent2"/>
          </a:solidFill>
        </p:spPr>
        <p:txBody>
          <a:bodyPr wrap="square" rtlCol="0">
            <a:spAutoFit/>
          </a:bodyPr>
          <a:lstStyle/>
          <a:p>
            <a:r>
              <a:rPr lang="fr-FR" dirty="0" smtClean="0">
                <a:solidFill>
                  <a:schemeClr val="accent4"/>
                </a:solidFill>
              </a:rPr>
              <a:t>2009</a:t>
            </a:r>
            <a:endParaRPr lang="fr-FR" dirty="0">
              <a:solidFill>
                <a:schemeClr val="accent4"/>
              </a:solidFill>
            </a:endParaRPr>
          </a:p>
        </p:txBody>
      </p:sp>
      <p:cxnSp>
        <p:nvCxnSpPr>
          <p:cNvPr id="26" name="Connecteur droit 25"/>
          <p:cNvCxnSpPr/>
          <p:nvPr/>
        </p:nvCxnSpPr>
        <p:spPr>
          <a:xfrm>
            <a:off x="8030319" y="3299792"/>
            <a:ext cx="0" cy="314325"/>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077944" y="3285504"/>
            <a:ext cx="656481" cy="369332"/>
          </a:xfrm>
          <a:prstGeom prst="rect">
            <a:avLst/>
          </a:prstGeom>
          <a:solidFill>
            <a:schemeClr val="accent2"/>
          </a:solidFill>
        </p:spPr>
        <p:txBody>
          <a:bodyPr wrap="square" rtlCol="0">
            <a:spAutoFit/>
          </a:bodyPr>
          <a:lstStyle/>
          <a:p>
            <a:r>
              <a:rPr lang="fr-FR" dirty="0" smtClean="0">
                <a:solidFill>
                  <a:schemeClr val="bg1"/>
                </a:solidFill>
              </a:rPr>
              <a:t>2012</a:t>
            </a:r>
            <a:endParaRPr lang="fr-FR" dirty="0">
              <a:solidFill>
                <a:schemeClr val="bg1"/>
              </a:solidFill>
            </a:endParaRPr>
          </a:p>
        </p:txBody>
      </p:sp>
      <p:cxnSp>
        <p:nvCxnSpPr>
          <p:cNvPr id="28" name="Connecteur droit 27"/>
          <p:cNvCxnSpPr/>
          <p:nvPr/>
        </p:nvCxnSpPr>
        <p:spPr>
          <a:xfrm>
            <a:off x="8030319" y="377494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8077944" y="3760658"/>
            <a:ext cx="656481" cy="369332"/>
          </a:xfrm>
          <a:prstGeom prst="rect">
            <a:avLst/>
          </a:prstGeom>
          <a:solidFill>
            <a:schemeClr val="accent2"/>
          </a:solidFill>
        </p:spPr>
        <p:txBody>
          <a:bodyPr wrap="square" rtlCol="0">
            <a:spAutoFit/>
          </a:bodyPr>
          <a:lstStyle/>
          <a:p>
            <a:r>
              <a:rPr lang="fr-FR" dirty="0" smtClean="0">
                <a:solidFill>
                  <a:schemeClr val="accent4"/>
                </a:solidFill>
              </a:rPr>
              <a:t>…</a:t>
            </a:r>
            <a:endParaRPr lang="fr-FR" dirty="0">
              <a:solidFill>
                <a:schemeClr val="accent4"/>
              </a:solidFill>
            </a:endParaRPr>
          </a:p>
        </p:txBody>
      </p:sp>
    </p:spTree>
    <p:extLst>
      <p:ext uri="{BB962C8B-B14F-4D97-AF65-F5344CB8AC3E}">
        <p14:creationId xmlns:p14="http://schemas.microsoft.com/office/powerpoint/2010/main" val="2461721914"/>
      </p:ext>
    </p:extLst>
  </p:cSld>
  <p:clrMapOvr>
    <a:masterClrMapping/>
  </p:clrMapOvr>
  <p:transition spd="slow">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3957637" y="1241763"/>
            <a:ext cx="3584" cy="56162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flipV="1">
            <a:off x="177563" y="1734108"/>
            <a:ext cx="7496175" cy="4285691"/>
          </a:xfrm>
          <a:custGeom>
            <a:avLst/>
            <a:gdLst>
              <a:gd name="connsiteX0" fmla="*/ 0 w 7477125"/>
              <a:gd name="connsiteY0" fmla="*/ 655651 h 3933825"/>
              <a:gd name="connsiteX1" fmla="*/ 655651 w 7477125"/>
              <a:gd name="connsiteY1" fmla="*/ 0 h 3933825"/>
              <a:gd name="connsiteX2" fmla="*/ 4361656 w 7477125"/>
              <a:gd name="connsiteY2" fmla="*/ 0 h 3933825"/>
              <a:gd name="connsiteX3" fmla="*/ 4361656 w 7477125"/>
              <a:gd name="connsiteY3" fmla="*/ 0 h 3933825"/>
              <a:gd name="connsiteX4" fmla="*/ 6230938 w 7477125"/>
              <a:gd name="connsiteY4" fmla="*/ 0 h 3933825"/>
              <a:gd name="connsiteX5" fmla="*/ 6821474 w 7477125"/>
              <a:gd name="connsiteY5" fmla="*/ 0 h 3933825"/>
              <a:gd name="connsiteX6" fmla="*/ 7477125 w 7477125"/>
              <a:gd name="connsiteY6" fmla="*/ 655651 h 3933825"/>
              <a:gd name="connsiteX7" fmla="*/ 7477125 w 7477125"/>
              <a:gd name="connsiteY7" fmla="*/ 2294731 h 3933825"/>
              <a:gd name="connsiteX8" fmla="*/ 7477125 w 7477125"/>
              <a:gd name="connsiteY8" fmla="*/ 2294731 h 3933825"/>
              <a:gd name="connsiteX9" fmla="*/ 7477125 w 7477125"/>
              <a:gd name="connsiteY9" fmla="*/ 3278188 h 3933825"/>
              <a:gd name="connsiteX10" fmla="*/ 7477125 w 7477125"/>
              <a:gd name="connsiteY10" fmla="*/ 3278174 h 3933825"/>
              <a:gd name="connsiteX11" fmla="*/ 6821474 w 7477125"/>
              <a:gd name="connsiteY11" fmla="*/ 3933825 h 3933825"/>
              <a:gd name="connsiteX12" fmla="*/ 6230938 w 7477125"/>
              <a:gd name="connsiteY12" fmla="*/ 3933825 h 3933825"/>
              <a:gd name="connsiteX13" fmla="*/ 3895283 w 7477125"/>
              <a:gd name="connsiteY13" fmla="*/ 4210609 h 3933825"/>
              <a:gd name="connsiteX14" fmla="*/ 4361656 w 7477125"/>
              <a:gd name="connsiteY14" fmla="*/ 3933825 h 3933825"/>
              <a:gd name="connsiteX15" fmla="*/ 655651 w 7477125"/>
              <a:gd name="connsiteY15" fmla="*/ 3933825 h 3933825"/>
              <a:gd name="connsiteX16" fmla="*/ 0 w 7477125"/>
              <a:gd name="connsiteY16" fmla="*/ 3278174 h 3933825"/>
              <a:gd name="connsiteX17" fmla="*/ 0 w 7477125"/>
              <a:gd name="connsiteY17" fmla="*/ 3278188 h 3933825"/>
              <a:gd name="connsiteX18" fmla="*/ 0 w 7477125"/>
              <a:gd name="connsiteY18" fmla="*/ 2294731 h 3933825"/>
              <a:gd name="connsiteX19" fmla="*/ 0 w 7477125"/>
              <a:gd name="connsiteY19" fmla="*/ 2294731 h 3933825"/>
              <a:gd name="connsiteX20" fmla="*/ 0 w 7477125"/>
              <a:gd name="connsiteY20" fmla="*/ 655651 h 3933825"/>
              <a:gd name="connsiteX0" fmla="*/ 0 w 7477125"/>
              <a:gd name="connsiteY0" fmla="*/ 369901 h 4210609"/>
              <a:gd name="connsiteX1" fmla="*/ 655651 w 7477125"/>
              <a:gd name="connsiteY1" fmla="*/ 0 h 4210609"/>
              <a:gd name="connsiteX2" fmla="*/ 4361656 w 7477125"/>
              <a:gd name="connsiteY2" fmla="*/ 0 h 4210609"/>
              <a:gd name="connsiteX3" fmla="*/ 4361656 w 7477125"/>
              <a:gd name="connsiteY3" fmla="*/ 0 h 4210609"/>
              <a:gd name="connsiteX4" fmla="*/ 6230938 w 7477125"/>
              <a:gd name="connsiteY4" fmla="*/ 0 h 4210609"/>
              <a:gd name="connsiteX5" fmla="*/ 6821474 w 7477125"/>
              <a:gd name="connsiteY5" fmla="*/ 0 h 4210609"/>
              <a:gd name="connsiteX6" fmla="*/ 7477125 w 7477125"/>
              <a:gd name="connsiteY6" fmla="*/ 655651 h 4210609"/>
              <a:gd name="connsiteX7" fmla="*/ 7477125 w 7477125"/>
              <a:gd name="connsiteY7" fmla="*/ 2294731 h 4210609"/>
              <a:gd name="connsiteX8" fmla="*/ 7477125 w 7477125"/>
              <a:gd name="connsiteY8" fmla="*/ 2294731 h 4210609"/>
              <a:gd name="connsiteX9" fmla="*/ 7477125 w 7477125"/>
              <a:gd name="connsiteY9" fmla="*/ 3278188 h 4210609"/>
              <a:gd name="connsiteX10" fmla="*/ 7477125 w 7477125"/>
              <a:gd name="connsiteY10" fmla="*/ 3278174 h 4210609"/>
              <a:gd name="connsiteX11" fmla="*/ 6821474 w 7477125"/>
              <a:gd name="connsiteY11" fmla="*/ 3933825 h 4210609"/>
              <a:gd name="connsiteX12" fmla="*/ 6230938 w 7477125"/>
              <a:gd name="connsiteY12" fmla="*/ 3933825 h 4210609"/>
              <a:gd name="connsiteX13" fmla="*/ 3895283 w 7477125"/>
              <a:gd name="connsiteY13" fmla="*/ 4210609 h 4210609"/>
              <a:gd name="connsiteX14" fmla="*/ 4361656 w 7477125"/>
              <a:gd name="connsiteY14" fmla="*/ 3933825 h 4210609"/>
              <a:gd name="connsiteX15" fmla="*/ 655651 w 7477125"/>
              <a:gd name="connsiteY15" fmla="*/ 3933825 h 4210609"/>
              <a:gd name="connsiteX16" fmla="*/ 0 w 7477125"/>
              <a:gd name="connsiteY16" fmla="*/ 3278174 h 4210609"/>
              <a:gd name="connsiteX17" fmla="*/ 0 w 7477125"/>
              <a:gd name="connsiteY17" fmla="*/ 3278188 h 4210609"/>
              <a:gd name="connsiteX18" fmla="*/ 0 w 7477125"/>
              <a:gd name="connsiteY18" fmla="*/ 2294731 h 4210609"/>
              <a:gd name="connsiteX19" fmla="*/ 0 w 7477125"/>
              <a:gd name="connsiteY19" fmla="*/ 2294731 h 4210609"/>
              <a:gd name="connsiteX20" fmla="*/ 0 w 747712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655651 w 7496175"/>
              <a:gd name="connsiteY15" fmla="*/ 3933825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202474 w 7496175"/>
              <a:gd name="connsiteY11" fmla="*/ 3924300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154849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4361656 w 7496175"/>
              <a:gd name="connsiteY14" fmla="*/ 393382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571081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52087"/>
              <a:gd name="connsiteX1" fmla="*/ 655651 w 7496175"/>
              <a:gd name="connsiteY1" fmla="*/ 0 h 4252087"/>
              <a:gd name="connsiteX2" fmla="*/ 4361656 w 7496175"/>
              <a:gd name="connsiteY2" fmla="*/ 0 h 4252087"/>
              <a:gd name="connsiteX3" fmla="*/ 4361656 w 7496175"/>
              <a:gd name="connsiteY3" fmla="*/ 0 h 4252087"/>
              <a:gd name="connsiteX4" fmla="*/ 6230938 w 7496175"/>
              <a:gd name="connsiteY4" fmla="*/ 0 h 4252087"/>
              <a:gd name="connsiteX5" fmla="*/ 6821474 w 7496175"/>
              <a:gd name="connsiteY5" fmla="*/ 0 h 4252087"/>
              <a:gd name="connsiteX6" fmla="*/ 7496175 w 7496175"/>
              <a:gd name="connsiteY6" fmla="*/ 398476 h 4252087"/>
              <a:gd name="connsiteX7" fmla="*/ 7477125 w 7496175"/>
              <a:gd name="connsiteY7" fmla="*/ 2294731 h 4252087"/>
              <a:gd name="connsiteX8" fmla="*/ 7477125 w 7496175"/>
              <a:gd name="connsiteY8" fmla="*/ 2294731 h 4252087"/>
              <a:gd name="connsiteX9" fmla="*/ 7477125 w 7496175"/>
              <a:gd name="connsiteY9" fmla="*/ 3278188 h 4252087"/>
              <a:gd name="connsiteX10" fmla="*/ 7477125 w 7496175"/>
              <a:gd name="connsiteY10" fmla="*/ 3278174 h 4252087"/>
              <a:gd name="connsiteX11" fmla="*/ 7154849 w 7496175"/>
              <a:gd name="connsiteY11" fmla="*/ 3933825 h 4252087"/>
              <a:gd name="connsiteX12" fmla="*/ 3973513 w 7496175"/>
              <a:gd name="connsiteY12" fmla="*/ 3933826 h 4252087"/>
              <a:gd name="connsiteX13" fmla="*/ 3733358 w 7496175"/>
              <a:gd name="connsiteY13" fmla="*/ 4252087 h 4252087"/>
              <a:gd name="connsiteX14" fmla="*/ 3571081 w 7496175"/>
              <a:gd name="connsiteY14" fmla="*/ 3944195 h 4252087"/>
              <a:gd name="connsiteX15" fmla="*/ 360376 w 7496175"/>
              <a:gd name="connsiteY15" fmla="*/ 3924300 h 4252087"/>
              <a:gd name="connsiteX16" fmla="*/ 0 w 7496175"/>
              <a:gd name="connsiteY16" fmla="*/ 3278174 h 4252087"/>
              <a:gd name="connsiteX17" fmla="*/ 0 w 7496175"/>
              <a:gd name="connsiteY17" fmla="*/ 3278188 h 4252087"/>
              <a:gd name="connsiteX18" fmla="*/ 0 w 7496175"/>
              <a:gd name="connsiteY18" fmla="*/ 2294731 h 4252087"/>
              <a:gd name="connsiteX19" fmla="*/ 0 w 7496175"/>
              <a:gd name="connsiteY19" fmla="*/ 2294731 h 4252087"/>
              <a:gd name="connsiteX20" fmla="*/ 0 w 7496175"/>
              <a:gd name="connsiteY20" fmla="*/ 369901 h 4252087"/>
              <a:gd name="connsiteX0" fmla="*/ 0 w 7496175"/>
              <a:gd name="connsiteY0" fmla="*/ 369901 h 4272826"/>
              <a:gd name="connsiteX1" fmla="*/ 655651 w 7496175"/>
              <a:gd name="connsiteY1" fmla="*/ 0 h 4272826"/>
              <a:gd name="connsiteX2" fmla="*/ 4361656 w 7496175"/>
              <a:gd name="connsiteY2" fmla="*/ 0 h 4272826"/>
              <a:gd name="connsiteX3" fmla="*/ 4361656 w 7496175"/>
              <a:gd name="connsiteY3" fmla="*/ 0 h 4272826"/>
              <a:gd name="connsiteX4" fmla="*/ 6230938 w 7496175"/>
              <a:gd name="connsiteY4" fmla="*/ 0 h 4272826"/>
              <a:gd name="connsiteX5" fmla="*/ 6821474 w 7496175"/>
              <a:gd name="connsiteY5" fmla="*/ 0 h 4272826"/>
              <a:gd name="connsiteX6" fmla="*/ 7496175 w 7496175"/>
              <a:gd name="connsiteY6" fmla="*/ 398476 h 4272826"/>
              <a:gd name="connsiteX7" fmla="*/ 7477125 w 7496175"/>
              <a:gd name="connsiteY7" fmla="*/ 2294731 h 4272826"/>
              <a:gd name="connsiteX8" fmla="*/ 7477125 w 7496175"/>
              <a:gd name="connsiteY8" fmla="*/ 2294731 h 4272826"/>
              <a:gd name="connsiteX9" fmla="*/ 7477125 w 7496175"/>
              <a:gd name="connsiteY9" fmla="*/ 3278188 h 4272826"/>
              <a:gd name="connsiteX10" fmla="*/ 7477125 w 7496175"/>
              <a:gd name="connsiteY10" fmla="*/ 3278174 h 4272826"/>
              <a:gd name="connsiteX11" fmla="*/ 7154849 w 7496175"/>
              <a:gd name="connsiteY11" fmla="*/ 3933825 h 4272826"/>
              <a:gd name="connsiteX12" fmla="*/ 3973513 w 7496175"/>
              <a:gd name="connsiteY12" fmla="*/ 3933826 h 4272826"/>
              <a:gd name="connsiteX13" fmla="*/ 3771458 w 7496175"/>
              <a:gd name="connsiteY13" fmla="*/ 4272826 h 4272826"/>
              <a:gd name="connsiteX14" fmla="*/ 3571081 w 7496175"/>
              <a:gd name="connsiteY14" fmla="*/ 3944195 h 4272826"/>
              <a:gd name="connsiteX15" fmla="*/ 360376 w 7496175"/>
              <a:gd name="connsiteY15" fmla="*/ 3924300 h 4272826"/>
              <a:gd name="connsiteX16" fmla="*/ 0 w 7496175"/>
              <a:gd name="connsiteY16" fmla="*/ 3278174 h 4272826"/>
              <a:gd name="connsiteX17" fmla="*/ 0 w 7496175"/>
              <a:gd name="connsiteY17" fmla="*/ 3278188 h 4272826"/>
              <a:gd name="connsiteX18" fmla="*/ 0 w 7496175"/>
              <a:gd name="connsiteY18" fmla="*/ 2294731 h 4272826"/>
              <a:gd name="connsiteX19" fmla="*/ 0 w 7496175"/>
              <a:gd name="connsiteY19" fmla="*/ 2294731 h 4272826"/>
              <a:gd name="connsiteX20" fmla="*/ 0 w 7496175"/>
              <a:gd name="connsiteY20" fmla="*/ 369901 h 42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6175" h="4272826">
                <a:moveTo>
                  <a:pt x="0" y="369901"/>
                </a:moveTo>
                <a:cubicBezTo>
                  <a:pt x="0" y="7795"/>
                  <a:pt x="293545" y="0"/>
                  <a:pt x="655651" y="0"/>
                </a:cubicBezTo>
                <a:lnTo>
                  <a:pt x="4361656" y="0"/>
                </a:lnTo>
                <a:lnTo>
                  <a:pt x="4361656" y="0"/>
                </a:lnTo>
                <a:lnTo>
                  <a:pt x="6230938" y="0"/>
                </a:lnTo>
                <a:lnTo>
                  <a:pt x="6821474" y="0"/>
                </a:lnTo>
                <a:cubicBezTo>
                  <a:pt x="7183580" y="0"/>
                  <a:pt x="7496175" y="36370"/>
                  <a:pt x="7496175" y="398476"/>
                </a:cubicBezTo>
                <a:lnTo>
                  <a:pt x="7477125" y="2294731"/>
                </a:lnTo>
                <a:lnTo>
                  <a:pt x="7477125" y="2294731"/>
                </a:lnTo>
                <a:lnTo>
                  <a:pt x="7477125" y="3278188"/>
                </a:lnTo>
                <a:lnTo>
                  <a:pt x="7477125" y="3278174"/>
                </a:lnTo>
                <a:cubicBezTo>
                  <a:pt x="7477125" y="3640280"/>
                  <a:pt x="7516955" y="3933825"/>
                  <a:pt x="7154849" y="3933825"/>
                </a:cubicBezTo>
                <a:lnTo>
                  <a:pt x="3973513" y="3933826"/>
                </a:lnTo>
                <a:lnTo>
                  <a:pt x="3771458" y="4272826"/>
                </a:lnTo>
                <a:lnTo>
                  <a:pt x="3571081" y="3944195"/>
                </a:lnTo>
                <a:lnTo>
                  <a:pt x="360376" y="3924300"/>
                </a:lnTo>
                <a:cubicBezTo>
                  <a:pt x="-1730" y="3924300"/>
                  <a:pt x="0" y="3640280"/>
                  <a:pt x="0" y="3278174"/>
                </a:cubicBezTo>
                <a:lnTo>
                  <a:pt x="0" y="3278188"/>
                </a:lnTo>
                <a:lnTo>
                  <a:pt x="0" y="2294731"/>
                </a:lnTo>
                <a:lnTo>
                  <a:pt x="0" y="2294731"/>
                </a:lnTo>
                <a:lnTo>
                  <a:pt x="0" y="369901"/>
                </a:lnTo>
                <a:close/>
              </a:path>
            </a:pathLst>
          </a:cu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1"/>
          <p:cNvSpPr>
            <a:spLocks noGrp="1"/>
          </p:cNvSpPr>
          <p:nvPr>
            <p:ph type="sldNum" sz="quarter" idx="12"/>
          </p:nvPr>
        </p:nvSpPr>
        <p:spPr>
          <a:xfrm>
            <a:off x="3502670" y="6160350"/>
            <a:ext cx="2133600" cy="560598"/>
          </a:xfrm>
        </p:spPr>
        <p:txBody>
          <a:bodyPr/>
          <a:lstStyle/>
          <a:p>
            <a:fld id="{25FA0F75-4A0E-43A9-AB9D-018D987E9C11}" type="slidenum">
              <a:rPr lang="fr-FR" smtClean="0"/>
              <a:pPr/>
              <a:t>12</a:t>
            </a:fld>
            <a:endParaRPr lang="fr-FR" dirty="0"/>
          </a:p>
        </p:txBody>
      </p:sp>
      <p:sp>
        <p:nvSpPr>
          <p:cNvPr id="16" name="Rectangle à coins arrondis 15"/>
          <p:cNvSpPr/>
          <p:nvPr/>
        </p:nvSpPr>
        <p:spPr>
          <a:xfrm>
            <a:off x="3251609" y="1323975"/>
            <a:ext cx="1419225" cy="295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02/10/2012</a:t>
            </a:r>
            <a:endParaRPr lang="fr-FR" dirty="0"/>
          </a:p>
        </p:txBody>
      </p:sp>
      <p:sp>
        <p:nvSpPr>
          <p:cNvPr id="13" name="Rectangle 12"/>
          <p:cNvSpPr/>
          <p:nvPr/>
        </p:nvSpPr>
        <p:spPr>
          <a:xfrm>
            <a:off x="611560" y="800755"/>
            <a:ext cx="7542584" cy="523220"/>
          </a:xfrm>
          <a:prstGeom prst="rect">
            <a:avLst/>
          </a:prstGeom>
        </p:spPr>
        <p:txBody>
          <a:bodyPr wrap="square">
            <a:spAutoFit/>
          </a:bodyPr>
          <a:lstStyle/>
          <a:p>
            <a:pPr lvl="0"/>
            <a:r>
              <a:rPr lang="fr-FR" sz="2800" b="1" dirty="0" smtClean="0">
                <a:solidFill>
                  <a:srgbClr val="6F7B82"/>
                </a:solidFill>
              </a:rPr>
              <a:t>IETF : « </a:t>
            </a:r>
            <a:r>
              <a:rPr lang="en-US" sz="2800" dirty="0" smtClean="0"/>
              <a:t>It's </a:t>
            </a:r>
            <a:r>
              <a:rPr lang="en-US" sz="2800" dirty="0"/>
              <a:t>official: We're working on </a:t>
            </a:r>
            <a:r>
              <a:rPr lang="en-US" sz="2800" dirty="0" smtClean="0"/>
              <a:t>HTTP/2.0 !”</a:t>
            </a:r>
            <a:endParaRPr lang="fr-FR" sz="2800" b="1" dirty="0">
              <a:solidFill>
                <a:srgbClr val="6F7B82"/>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60" y="2317975"/>
            <a:ext cx="60674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15" name="Connecteur droit 14"/>
          <p:cNvCxnSpPr/>
          <p:nvPr/>
        </p:nvCxnSpPr>
        <p:spPr>
          <a:xfrm>
            <a:off x="8030319" y="1887096"/>
            <a:ext cx="0" cy="314325"/>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8077944" y="1872808"/>
            <a:ext cx="656481" cy="369332"/>
          </a:xfrm>
          <a:prstGeom prst="rect">
            <a:avLst/>
          </a:prstGeom>
          <a:noFill/>
        </p:spPr>
        <p:txBody>
          <a:bodyPr wrap="square" rtlCol="0">
            <a:spAutoFit/>
          </a:bodyPr>
          <a:lstStyle/>
          <a:p>
            <a:r>
              <a:rPr lang="fr-FR" dirty="0" smtClean="0">
                <a:solidFill>
                  <a:schemeClr val="bg1"/>
                </a:solidFill>
              </a:rPr>
              <a:t>1990</a:t>
            </a:r>
            <a:endParaRPr lang="fr-FR" dirty="0">
              <a:solidFill>
                <a:schemeClr val="bg1"/>
              </a:solidFill>
            </a:endParaRPr>
          </a:p>
        </p:txBody>
      </p:sp>
      <p:sp>
        <p:nvSpPr>
          <p:cNvPr id="22" name="Rectangle 21"/>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23" name="Connecteur droit 22"/>
          <p:cNvCxnSpPr/>
          <p:nvPr/>
        </p:nvCxnSpPr>
        <p:spPr>
          <a:xfrm>
            <a:off x="8030319" y="188709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8077944" y="1872808"/>
            <a:ext cx="656481" cy="369332"/>
          </a:xfrm>
          <a:prstGeom prst="rect">
            <a:avLst/>
          </a:prstGeom>
          <a:noFill/>
        </p:spPr>
        <p:txBody>
          <a:bodyPr wrap="square" rtlCol="0">
            <a:spAutoFit/>
          </a:bodyPr>
          <a:lstStyle/>
          <a:p>
            <a:r>
              <a:rPr lang="fr-FR" dirty="0" smtClean="0">
                <a:solidFill>
                  <a:schemeClr val="accent4"/>
                </a:solidFill>
              </a:rPr>
              <a:t>1990</a:t>
            </a:r>
            <a:endParaRPr lang="fr-FR" dirty="0">
              <a:solidFill>
                <a:schemeClr val="accent4"/>
              </a:solidFill>
            </a:endParaRPr>
          </a:p>
        </p:txBody>
      </p:sp>
      <p:cxnSp>
        <p:nvCxnSpPr>
          <p:cNvPr id="26" name="Connecteur droit 25"/>
          <p:cNvCxnSpPr/>
          <p:nvPr/>
        </p:nvCxnSpPr>
        <p:spPr>
          <a:xfrm>
            <a:off x="8030319" y="2353821"/>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077944" y="2339533"/>
            <a:ext cx="656481" cy="369332"/>
          </a:xfrm>
          <a:prstGeom prst="rect">
            <a:avLst/>
          </a:prstGeom>
          <a:solidFill>
            <a:schemeClr val="accent2"/>
          </a:solidFill>
        </p:spPr>
        <p:txBody>
          <a:bodyPr wrap="square" rtlCol="0">
            <a:spAutoFit/>
          </a:bodyPr>
          <a:lstStyle/>
          <a:p>
            <a:r>
              <a:rPr lang="fr-FR" dirty="0" smtClean="0">
                <a:solidFill>
                  <a:schemeClr val="accent4"/>
                </a:solidFill>
              </a:rPr>
              <a:t>1994</a:t>
            </a:r>
            <a:endParaRPr lang="fr-FR" dirty="0">
              <a:solidFill>
                <a:schemeClr val="accent4"/>
              </a:solidFill>
            </a:endParaRPr>
          </a:p>
        </p:txBody>
      </p:sp>
      <p:cxnSp>
        <p:nvCxnSpPr>
          <p:cNvPr id="28" name="Connecteur droit 27"/>
          <p:cNvCxnSpPr/>
          <p:nvPr/>
        </p:nvCxnSpPr>
        <p:spPr>
          <a:xfrm>
            <a:off x="8030319" y="2852104"/>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8077944" y="2837816"/>
            <a:ext cx="656481" cy="369332"/>
          </a:xfrm>
          <a:prstGeom prst="rect">
            <a:avLst/>
          </a:prstGeom>
          <a:solidFill>
            <a:schemeClr val="accent2"/>
          </a:solidFill>
        </p:spPr>
        <p:txBody>
          <a:bodyPr wrap="square" rtlCol="0">
            <a:spAutoFit/>
          </a:bodyPr>
          <a:lstStyle/>
          <a:p>
            <a:r>
              <a:rPr lang="fr-FR" dirty="0" smtClean="0">
                <a:solidFill>
                  <a:schemeClr val="accent4"/>
                </a:solidFill>
              </a:rPr>
              <a:t>2009</a:t>
            </a:r>
            <a:endParaRPr lang="fr-FR" dirty="0">
              <a:solidFill>
                <a:schemeClr val="accent4"/>
              </a:solidFill>
            </a:endParaRPr>
          </a:p>
        </p:txBody>
      </p:sp>
      <p:cxnSp>
        <p:nvCxnSpPr>
          <p:cNvPr id="30" name="Connecteur droit 29"/>
          <p:cNvCxnSpPr/>
          <p:nvPr/>
        </p:nvCxnSpPr>
        <p:spPr>
          <a:xfrm>
            <a:off x="8030319" y="3299792"/>
            <a:ext cx="0" cy="314325"/>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8077944" y="3285504"/>
            <a:ext cx="656481" cy="369332"/>
          </a:xfrm>
          <a:prstGeom prst="rect">
            <a:avLst/>
          </a:prstGeom>
          <a:solidFill>
            <a:schemeClr val="accent2"/>
          </a:solidFill>
        </p:spPr>
        <p:txBody>
          <a:bodyPr wrap="square" rtlCol="0">
            <a:spAutoFit/>
          </a:bodyPr>
          <a:lstStyle/>
          <a:p>
            <a:r>
              <a:rPr lang="fr-FR" dirty="0" smtClean="0">
                <a:solidFill>
                  <a:schemeClr val="bg1"/>
                </a:solidFill>
              </a:rPr>
              <a:t>2012</a:t>
            </a:r>
            <a:endParaRPr lang="fr-FR" dirty="0">
              <a:solidFill>
                <a:schemeClr val="bg1"/>
              </a:solidFill>
            </a:endParaRPr>
          </a:p>
        </p:txBody>
      </p:sp>
      <p:cxnSp>
        <p:nvCxnSpPr>
          <p:cNvPr id="32" name="Connecteur droit 31"/>
          <p:cNvCxnSpPr/>
          <p:nvPr/>
        </p:nvCxnSpPr>
        <p:spPr>
          <a:xfrm>
            <a:off x="8030319" y="377494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8077944" y="3760658"/>
            <a:ext cx="656481" cy="369332"/>
          </a:xfrm>
          <a:prstGeom prst="rect">
            <a:avLst/>
          </a:prstGeom>
          <a:solidFill>
            <a:schemeClr val="accent2"/>
          </a:solidFill>
        </p:spPr>
        <p:txBody>
          <a:bodyPr wrap="square" rtlCol="0">
            <a:spAutoFit/>
          </a:bodyPr>
          <a:lstStyle/>
          <a:p>
            <a:r>
              <a:rPr lang="fr-FR" dirty="0" smtClean="0">
                <a:solidFill>
                  <a:schemeClr val="accent4"/>
                </a:solidFill>
              </a:rPr>
              <a:t>…</a:t>
            </a:r>
            <a:endParaRPr lang="fr-FR" dirty="0">
              <a:solidFill>
                <a:schemeClr val="accent4"/>
              </a:solidFill>
            </a:endParaRPr>
          </a:p>
        </p:txBody>
      </p:sp>
      <p:sp>
        <p:nvSpPr>
          <p:cNvPr id="34" name="Rectangle 33"/>
          <p:cNvSpPr/>
          <p:nvPr/>
        </p:nvSpPr>
        <p:spPr>
          <a:xfrm>
            <a:off x="315541" y="4795813"/>
            <a:ext cx="7542584" cy="830997"/>
          </a:xfrm>
          <a:prstGeom prst="rect">
            <a:avLst/>
          </a:prstGeom>
        </p:spPr>
        <p:txBody>
          <a:bodyPr wrap="square">
            <a:spAutoFit/>
          </a:bodyPr>
          <a:lstStyle/>
          <a:p>
            <a:pPr marL="342900" lvl="0" indent="-342900">
              <a:buFontTx/>
              <a:buChar char="-"/>
            </a:pPr>
            <a:r>
              <a:rPr lang="en-US" sz="2400" dirty="0" smtClean="0"/>
              <a:t>SPDY </a:t>
            </a:r>
            <a:r>
              <a:rPr lang="en-US" sz="2400" dirty="0" err="1" smtClean="0"/>
              <a:t>utilisé</a:t>
            </a:r>
            <a:r>
              <a:rPr lang="en-US" sz="2400" dirty="0" smtClean="0"/>
              <a:t> </a:t>
            </a:r>
            <a:r>
              <a:rPr lang="en-US" sz="2400" dirty="0" err="1" smtClean="0"/>
              <a:t>comme</a:t>
            </a:r>
            <a:r>
              <a:rPr lang="en-US" sz="2400" dirty="0" smtClean="0"/>
              <a:t> base de travail du Working Group</a:t>
            </a:r>
          </a:p>
          <a:p>
            <a:pPr lvl="0"/>
            <a:r>
              <a:rPr lang="de-DE" sz="2400" dirty="0"/>
              <a:t>Hypertext Transfer Protocol Bis (</a:t>
            </a:r>
            <a:r>
              <a:rPr lang="de-DE" sz="2400" dirty="0" err="1"/>
              <a:t>httpbis</a:t>
            </a:r>
            <a:r>
              <a:rPr lang="de-DE" sz="2400" dirty="0"/>
              <a:t>)</a:t>
            </a:r>
            <a:endParaRPr lang="fr-FR" sz="2400" b="1" dirty="0">
              <a:solidFill>
                <a:srgbClr val="6F7B82"/>
              </a:solidFill>
            </a:endParaRPr>
          </a:p>
        </p:txBody>
      </p:sp>
    </p:spTree>
    <p:extLst>
      <p:ext uri="{BB962C8B-B14F-4D97-AF65-F5344CB8AC3E}">
        <p14:creationId xmlns:p14="http://schemas.microsoft.com/office/powerpoint/2010/main" val="2962477462"/>
      </p:ext>
    </p:extLst>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3957637" y="1241763"/>
            <a:ext cx="3584" cy="56162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flipV="1">
            <a:off x="177563" y="1734108"/>
            <a:ext cx="7496175" cy="4285691"/>
          </a:xfrm>
          <a:custGeom>
            <a:avLst/>
            <a:gdLst>
              <a:gd name="connsiteX0" fmla="*/ 0 w 7477125"/>
              <a:gd name="connsiteY0" fmla="*/ 655651 h 3933825"/>
              <a:gd name="connsiteX1" fmla="*/ 655651 w 7477125"/>
              <a:gd name="connsiteY1" fmla="*/ 0 h 3933825"/>
              <a:gd name="connsiteX2" fmla="*/ 4361656 w 7477125"/>
              <a:gd name="connsiteY2" fmla="*/ 0 h 3933825"/>
              <a:gd name="connsiteX3" fmla="*/ 4361656 w 7477125"/>
              <a:gd name="connsiteY3" fmla="*/ 0 h 3933825"/>
              <a:gd name="connsiteX4" fmla="*/ 6230938 w 7477125"/>
              <a:gd name="connsiteY4" fmla="*/ 0 h 3933825"/>
              <a:gd name="connsiteX5" fmla="*/ 6821474 w 7477125"/>
              <a:gd name="connsiteY5" fmla="*/ 0 h 3933825"/>
              <a:gd name="connsiteX6" fmla="*/ 7477125 w 7477125"/>
              <a:gd name="connsiteY6" fmla="*/ 655651 h 3933825"/>
              <a:gd name="connsiteX7" fmla="*/ 7477125 w 7477125"/>
              <a:gd name="connsiteY7" fmla="*/ 2294731 h 3933825"/>
              <a:gd name="connsiteX8" fmla="*/ 7477125 w 7477125"/>
              <a:gd name="connsiteY8" fmla="*/ 2294731 h 3933825"/>
              <a:gd name="connsiteX9" fmla="*/ 7477125 w 7477125"/>
              <a:gd name="connsiteY9" fmla="*/ 3278188 h 3933825"/>
              <a:gd name="connsiteX10" fmla="*/ 7477125 w 7477125"/>
              <a:gd name="connsiteY10" fmla="*/ 3278174 h 3933825"/>
              <a:gd name="connsiteX11" fmla="*/ 6821474 w 7477125"/>
              <a:gd name="connsiteY11" fmla="*/ 3933825 h 3933825"/>
              <a:gd name="connsiteX12" fmla="*/ 6230938 w 7477125"/>
              <a:gd name="connsiteY12" fmla="*/ 3933825 h 3933825"/>
              <a:gd name="connsiteX13" fmla="*/ 3895283 w 7477125"/>
              <a:gd name="connsiteY13" fmla="*/ 4210609 h 3933825"/>
              <a:gd name="connsiteX14" fmla="*/ 4361656 w 7477125"/>
              <a:gd name="connsiteY14" fmla="*/ 3933825 h 3933825"/>
              <a:gd name="connsiteX15" fmla="*/ 655651 w 7477125"/>
              <a:gd name="connsiteY15" fmla="*/ 3933825 h 3933825"/>
              <a:gd name="connsiteX16" fmla="*/ 0 w 7477125"/>
              <a:gd name="connsiteY16" fmla="*/ 3278174 h 3933825"/>
              <a:gd name="connsiteX17" fmla="*/ 0 w 7477125"/>
              <a:gd name="connsiteY17" fmla="*/ 3278188 h 3933825"/>
              <a:gd name="connsiteX18" fmla="*/ 0 w 7477125"/>
              <a:gd name="connsiteY18" fmla="*/ 2294731 h 3933825"/>
              <a:gd name="connsiteX19" fmla="*/ 0 w 7477125"/>
              <a:gd name="connsiteY19" fmla="*/ 2294731 h 3933825"/>
              <a:gd name="connsiteX20" fmla="*/ 0 w 7477125"/>
              <a:gd name="connsiteY20" fmla="*/ 655651 h 3933825"/>
              <a:gd name="connsiteX0" fmla="*/ 0 w 7477125"/>
              <a:gd name="connsiteY0" fmla="*/ 369901 h 4210609"/>
              <a:gd name="connsiteX1" fmla="*/ 655651 w 7477125"/>
              <a:gd name="connsiteY1" fmla="*/ 0 h 4210609"/>
              <a:gd name="connsiteX2" fmla="*/ 4361656 w 7477125"/>
              <a:gd name="connsiteY2" fmla="*/ 0 h 4210609"/>
              <a:gd name="connsiteX3" fmla="*/ 4361656 w 7477125"/>
              <a:gd name="connsiteY3" fmla="*/ 0 h 4210609"/>
              <a:gd name="connsiteX4" fmla="*/ 6230938 w 7477125"/>
              <a:gd name="connsiteY4" fmla="*/ 0 h 4210609"/>
              <a:gd name="connsiteX5" fmla="*/ 6821474 w 7477125"/>
              <a:gd name="connsiteY5" fmla="*/ 0 h 4210609"/>
              <a:gd name="connsiteX6" fmla="*/ 7477125 w 7477125"/>
              <a:gd name="connsiteY6" fmla="*/ 655651 h 4210609"/>
              <a:gd name="connsiteX7" fmla="*/ 7477125 w 7477125"/>
              <a:gd name="connsiteY7" fmla="*/ 2294731 h 4210609"/>
              <a:gd name="connsiteX8" fmla="*/ 7477125 w 7477125"/>
              <a:gd name="connsiteY8" fmla="*/ 2294731 h 4210609"/>
              <a:gd name="connsiteX9" fmla="*/ 7477125 w 7477125"/>
              <a:gd name="connsiteY9" fmla="*/ 3278188 h 4210609"/>
              <a:gd name="connsiteX10" fmla="*/ 7477125 w 7477125"/>
              <a:gd name="connsiteY10" fmla="*/ 3278174 h 4210609"/>
              <a:gd name="connsiteX11" fmla="*/ 6821474 w 7477125"/>
              <a:gd name="connsiteY11" fmla="*/ 3933825 h 4210609"/>
              <a:gd name="connsiteX12" fmla="*/ 6230938 w 7477125"/>
              <a:gd name="connsiteY12" fmla="*/ 3933825 h 4210609"/>
              <a:gd name="connsiteX13" fmla="*/ 3895283 w 7477125"/>
              <a:gd name="connsiteY13" fmla="*/ 4210609 h 4210609"/>
              <a:gd name="connsiteX14" fmla="*/ 4361656 w 7477125"/>
              <a:gd name="connsiteY14" fmla="*/ 3933825 h 4210609"/>
              <a:gd name="connsiteX15" fmla="*/ 655651 w 7477125"/>
              <a:gd name="connsiteY15" fmla="*/ 3933825 h 4210609"/>
              <a:gd name="connsiteX16" fmla="*/ 0 w 7477125"/>
              <a:gd name="connsiteY16" fmla="*/ 3278174 h 4210609"/>
              <a:gd name="connsiteX17" fmla="*/ 0 w 7477125"/>
              <a:gd name="connsiteY17" fmla="*/ 3278188 h 4210609"/>
              <a:gd name="connsiteX18" fmla="*/ 0 w 7477125"/>
              <a:gd name="connsiteY18" fmla="*/ 2294731 h 4210609"/>
              <a:gd name="connsiteX19" fmla="*/ 0 w 7477125"/>
              <a:gd name="connsiteY19" fmla="*/ 2294731 h 4210609"/>
              <a:gd name="connsiteX20" fmla="*/ 0 w 747712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655651 w 7496175"/>
              <a:gd name="connsiteY15" fmla="*/ 3933825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202474 w 7496175"/>
              <a:gd name="connsiteY11" fmla="*/ 3924300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154849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4361656 w 7496175"/>
              <a:gd name="connsiteY14" fmla="*/ 393382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571081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52087"/>
              <a:gd name="connsiteX1" fmla="*/ 655651 w 7496175"/>
              <a:gd name="connsiteY1" fmla="*/ 0 h 4252087"/>
              <a:gd name="connsiteX2" fmla="*/ 4361656 w 7496175"/>
              <a:gd name="connsiteY2" fmla="*/ 0 h 4252087"/>
              <a:gd name="connsiteX3" fmla="*/ 4361656 w 7496175"/>
              <a:gd name="connsiteY3" fmla="*/ 0 h 4252087"/>
              <a:gd name="connsiteX4" fmla="*/ 6230938 w 7496175"/>
              <a:gd name="connsiteY4" fmla="*/ 0 h 4252087"/>
              <a:gd name="connsiteX5" fmla="*/ 6821474 w 7496175"/>
              <a:gd name="connsiteY5" fmla="*/ 0 h 4252087"/>
              <a:gd name="connsiteX6" fmla="*/ 7496175 w 7496175"/>
              <a:gd name="connsiteY6" fmla="*/ 398476 h 4252087"/>
              <a:gd name="connsiteX7" fmla="*/ 7477125 w 7496175"/>
              <a:gd name="connsiteY7" fmla="*/ 2294731 h 4252087"/>
              <a:gd name="connsiteX8" fmla="*/ 7477125 w 7496175"/>
              <a:gd name="connsiteY8" fmla="*/ 2294731 h 4252087"/>
              <a:gd name="connsiteX9" fmla="*/ 7477125 w 7496175"/>
              <a:gd name="connsiteY9" fmla="*/ 3278188 h 4252087"/>
              <a:gd name="connsiteX10" fmla="*/ 7477125 w 7496175"/>
              <a:gd name="connsiteY10" fmla="*/ 3278174 h 4252087"/>
              <a:gd name="connsiteX11" fmla="*/ 7154849 w 7496175"/>
              <a:gd name="connsiteY11" fmla="*/ 3933825 h 4252087"/>
              <a:gd name="connsiteX12" fmla="*/ 3973513 w 7496175"/>
              <a:gd name="connsiteY12" fmla="*/ 3933826 h 4252087"/>
              <a:gd name="connsiteX13" fmla="*/ 3733358 w 7496175"/>
              <a:gd name="connsiteY13" fmla="*/ 4252087 h 4252087"/>
              <a:gd name="connsiteX14" fmla="*/ 3571081 w 7496175"/>
              <a:gd name="connsiteY14" fmla="*/ 3944195 h 4252087"/>
              <a:gd name="connsiteX15" fmla="*/ 360376 w 7496175"/>
              <a:gd name="connsiteY15" fmla="*/ 3924300 h 4252087"/>
              <a:gd name="connsiteX16" fmla="*/ 0 w 7496175"/>
              <a:gd name="connsiteY16" fmla="*/ 3278174 h 4252087"/>
              <a:gd name="connsiteX17" fmla="*/ 0 w 7496175"/>
              <a:gd name="connsiteY17" fmla="*/ 3278188 h 4252087"/>
              <a:gd name="connsiteX18" fmla="*/ 0 w 7496175"/>
              <a:gd name="connsiteY18" fmla="*/ 2294731 h 4252087"/>
              <a:gd name="connsiteX19" fmla="*/ 0 w 7496175"/>
              <a:gd name="connsiteY19" fmla="*/ 2294731 h 4252087"/>
              <a:gd name="connsiteX20" fmla="*/ 0 w 7496175"/>
              <a:gd name="connsiteY20" fmla="*/ 369901 h 4252087"/>
              <a:gd name="connsiteX0" fmla="*/ 0 w 7496175"/>
              <a:gd name="connsiteY0" fmla="*/ 369901 h 4272826"/>
              <a:gd name="connsiteX1" fmla="*/ 655651 w 7496175"/>
              <a:gd name="connsiteY1" fmla="*/ 0 h 4272826"/>
              <a:gd name="connsiteX2" fmla="*/ 4361656 w 7496175"/>
              <a:gd name="connsiteY2" fmla="*/ 0 h 4272826"/>
              <a:gd name="connsiteX3" fmla="*/ 4361656 w 7496175"/>
              <a:gd name="connsiteY3" fmla="*/ 0 h 4272826"/>
              <a:gd name="connsiteX4" fmla="*/ 6230938 w 7496175"/>
              <a:gd name="connsiteY4" fmla="*/ 0 h 4272826"/>
              <a:gd name="connsiteX5" fmla="*/ 6821474 w 7496175"/>
              <a:gd name="connsiteY5" fmla="*/ 0 h 4272826"/>
              <a:gd name="connsiteX6" fmla="*/ 7496175 w 7496175"/>
              <a:gd name="connsiteY6" fmla="*/ 398476 h 4272826"/>
              <a:gd name="connsiteX7" fmla="*/ 7477125 w 7496175"/>
              <a:gd name="connsiteY7" fmla="*/ 2294731 h 4272826"/>
              <a:gd name="connsiteX8" fmla="*/ 7477125 w 7496175"/>
              <a:gd name="connsiteY8" fmla="*/ 2294731 h 4272826"/>
              <a:gd name="connsiteX9" fmla="*/ 7477125 w 7496175"/>
              <a:gd name="connsiteY9" fmla="*/ 3278188 h 4272826"/>
              <a:gd name="connsiteX10" fmla="*/ 7477125 w 7496175"/>
              <a:gd name="connsiteY10" fmla="*/ 3278174 h 4272826"/>
              <a:gd name="connsiteX11" fmla="*/ 7154849 w 7496175"/>
              <a:gd name="connsiteY11" fmla="*/ 3933825 h 4272826"/>
              <a:gd name="connsiteX12" fmla="*/ 3973513 w 7496175"/>
              <a:gd name="connsiteY12" fmla="*/ 3933826 h 4272826"/>
              <a:gd name="connsiteX13" fmla="*/ 3771458 w 7496175"/>
              <a:gd name="connsiteY13" fmla="*/ 4272826 h 4272826"/>
              <a:gd name="connsiteX14" fmla="*/ 3571081 w 7496175"/>
              <a:gd name="connsiteY14" fmla="*/ 3944195 h 4272826"/>
              <a:gd name="connsiteX15" fmla="*/ 360376 w 7496175"/>
              <a:gd name="connsiteY15" fmla="*/ 3924300 h 4272826"/>
              <a:gd name="connsiteX16" fmla="*/ 0 w 7496175"/>
              <a:gd name="connsiteY16" fmla="*/ 3278174 h 4272826"/>
              <a:gd name="connsiteX17" fmla="*/ 0 w 7496175"/>
              <a:gd name="connsiteY17" fmla="*/ 3278188 h 4272826"/>
              <a:gd name="connsiteX18" fmla="*/ 0 w 7496175"/>
              <a:gd name="connsiteY18" fmla="*/ 2294731 h 4272826"/>
              <a:gd name="connsiteX19" fmla="*/ 0 w 7496175"/>
              <a:gd name="connsiteY19" fmla="*/ 2294731 h 4272826"/>
              <a:gd name="connsiteX20" fmla="*/ 0 w 7496175"/>
              <a:gd name="connsiteY20" fmla="*/ 369901 h 42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6175" h="4272826">
                <a:moveTo>
                  <a:pt x="0" y="369901"/>
                </a:moveTo>
                <a:cubicBezTo>
                  <a:pt x="0" y="7795"/>
                  <a:pt x="293545" y="0"/>
                  <a:pt x="655651" y="0"/>
                </a:cubicBezTo>
                <a:lnTo>
                  <a:pt x="4361656" y="0"/>
                </a:lnTo>
                <a:lnTo>
                  <a:pt x="4361656" y="0"/>
                </a:lnTo>
                <a:lnTo>
                  <a:pt x="6230938" y="0"/>
                </a:lnTo>
                <a:lnTo>
                  <a:pt x="6821474" y="0"/>
                </a:lnTo>
                <a:cubicBezTo>
                  <a:pt x="7183580" y="0"/>
                  <a:pt x="7496175" y="36370"/>
                  <a:pt x="7496175" y="398476"/>
                </a:cubicBezTo>
                <a:lnTo>
                  <a:pt x="7477125" y="2294731"/>
                </a:lnTo>
                <a:lnTo>
                  <a:pt x="7477125" y="2294731"/>
                </a:lnTo>
                <a:lnTo>
                  <a:pt x="7477125" y="3278188"/>
                </a:lnTo>
                <a:lnTo>
                  <a:pt x="7477125" y="3278174"/>
                </a:lnTo>
                <a:cubicBezTo>
                  <a:pt x="7477125" y="3640280"/>
                  <a:pt x="7516955" y="3933825"/>
                  <a:pt x="7154849" y="3933825"/>
                </a:cubicBezTo>
                <a:lnTo>
                  <a:pt x="3973513" y="3933826"/>
                </a:lnTo>
                <a:lnTo>
                  <a:pt x="3771458" y="4272826"/>
                </a:lnTo>
                <a:lnTo>
                  <a:pt x="3571081" y="3944195"/>
                </a:lnTo>
                <a:lnTo>
                  <a:pt x="360376" y="3924300"/>
                </a:lnTo>
                <a:cubicBezTo>
                  <a:pt x="-1730" y="3924300"/>
                  <a:pt x="0" y="3640280"/>
                  <a:pt x="0" y="3278174"/>
                </a:cubicBezTo>
                <a:lnTo>
                  <a:pt x="0" y="3278188"/>
                </a:lnTo>
                <a:lnTo>
                  <a:pt x="0" y="2294731"/>
                </a:lnTo>
                <a:lnTo>
                  <a:pt x="0" y="2294731"/>
                </a:lnTo>
                <a:lnTo>
                  <a:pt x="0" y="369901"/>
                </a:lnTo>
                <a:close/>
              </a:path>
            </a:pathLst>
          </a:cu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1"/>
          <p:cNvSpPr>
            <a:spLocks noGrp="1"/>
          </p:cNvSpPr>
          <p:nvPr>
            <p:ph type="sldNum" sz="quarter" idx="12"/>
          </p:nvPr>
        </p:nvSpPr>
        <p:spPr>
          <a:xfrm>
            <a:off x="3502670" y="6160350"/>
            <a:ext cx="2133600" cy="560598"/>
          </a:xfrm>
        </p:spPr>
        <p:txBody>
          <a:bodyPr/>
          <a:lstStyle/>
          <a:p>
            <a:fld id="{25FA0F75-4A0E-43A9-AB9D-018D987E9C11}" type="slidenum">
              <a:rPr lang="fr-FR" smtClean="0"/>
              <a:pPr/>
              <a:t>13</a:t>
            </a:fld>
            <a:endParaRPr lang="fr-FR" dirty="0"/>
          </a:p>
        </p:txBody>
      </p:sp>
      <p:sp>
        <p:nvSpPr>
          <p:cNvPr id="16" name="Rectangle à coins arrondis 15"/>
          <p:cNvSpPr/>
          <p:nvPr/>
        </p:nvSpPr>
        <p:spPr>
          <a:xfrm>
            <a:off x="3251609" y="1323975"/>
            <a:ext cx="1419225" cy="295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10/2012</a:t>
            </a:r>
            <a:endParaRPr lang="fr-FR" dirty="0"/>
          </a:p>
        </p:txBody>
      </p:sp>
      <p:sp>
        <p:nvSpPr>
          <p:cNvPr id="13" name="Rectangle 12"/>
          <p:cNvSpPr/>
          <p:nvPr/>
        </p:nvSpPr>
        <p:spPr>
          <a:xfrm>
            <a:off x="611560" y="800755"/>
            <a:ext cx="7542584" cy="523220"/>
          </a:xfrm>
          <a:prstGeom prst="rect">
            <a:avLst/>
          </a:prstGeom>
        </p:spPr>
        <p:txBody>
          <a:bodyPr wrap="square">
            <a:spAutoFit/>
          </a:bodyPr>
          <a:lstStyle/>
          <a:p>
            <a:pPr lvl="0"/>
            <a:r>
              <a:rPr lang="fr-FR" sz="2800" b="1" dirty="0" smtClean="0">
                <a:solidFill>
                  <a:srgbClr val="6F7B82"/>
                </a:solidFill>
              </a:rPr>
              <a:t>IETF : « </a:t>
            </a:r>
            <a:r>
              <a:rPr lang="en-US" sz="2800" dirty="0" smtClean="0"/>
              <a:t>It's </a:t>
            </a:r>
            <a:r>
              <a:rPr lang="en-US" sz="2800" dirty="0"/>
              <a:t>official: We're working on </a:t>
            </a:r>
            <a:r>
              <a:rPr lang="en-US" sz="2800" dirty="0" smtClean="0"/>
              <a:t>HTTP/2.0 !”</a:t>
            </a:r>
            <a:endParaRPr lang="fr-FR" sz="2800" b="1" dirty="0">
              <a:solidFill>
                <a:srgbClr val="6F7B82"/>
              </a:solidFill>
            </a:endParaRPr>
          </a:p>
        </p:txBody>
      </p:sp>
      <p:sp>
        <p:nvSpPr>
          <p:cNvPr id="14" name="Rectangle 13"/>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15" name="Connecteur droit 14"/>
          <p:cNvCxnSpPr/>
          <p:nvPr/>
        </p:nvCxnSpPr>
        <p:spPr>
          <a:xfrm>
            <a:off x="8030319" y="1887096"/>
            <a:ext cx="0" cy="314325"/>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8077944" y="1872808"/>
            <a:ext cx="656481" cy="369332"/>
          </a:xfrm>
          <a:prstGeom prst="rect">
            <a:avLst/>
          </a:prstGeom>
          <a:noFill/>
        </p:spPr>
        <p:txBody>
          <a:bodyPr wrap="square" rtlCol="0">
            <a:spAutoFit/>
          </a:bodyPr>
          <a:lstStyle/>
          <a:p>
            <a:r>
              <a:rPr lang="fr-FR" dirty="0" smtClean="0">
                <a:solidFill>
                  <a:schemeClr val="bg1"/>
                </a:solidFill>
              </a:rPr>
              <a:t>1990</a:t>
            </a:r>
            <a:endParaRPr lang="fr-FR" dirty="0">
              <a:solidFill>
                <a:schemeClr val="bg1"/>
              </a:solidFill>
            </a:endParaRPr>
          </a:p>
        </p:txBody>
      </p:sp>
      <p:sp>
        <p:nvSpPr>
          <p:cNvPr id="22" name="Rectangle 21"/>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23" name="Connecteur droit 22"/>
          <p:cNvCxnSpPr/>
          <p:nvPr/>
        </p:nvCxnSpPr>
        <p:spPr>
          <a:xfrm>
            <a:off x="8030319" y="188709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8077944" y="1872808"/>
            <a:ext cx="656481" cy="369332"/>
          </a:xfrm>
          <a:prstGeom prst="rect">
            <a:avLst/>
          </a:prstGeom>
          <a:noFill/>
        </p:spPr>
        <p:txBody>
          <a:bodyPr wrap="square" rtlCol="0">
            <a:spAutoFit/>
          </a:bodyPr>
          <a:lstStyle/>
          <a:p>
            <a:r>
              <a:rPr lang="fr-FR" dirty="0" smtClean="0">
                <a:solidFill>
                  <a:schemeClr val="accent4"/>
                </a:solidFill>
              </a:rPr>
              <a:t>1990</a:t>
            </a:r>
            <a:endParaRPr lang="fr-FR" dirty="0">
              <a:solidFill>
                <a:schemeClr val="accent4"/>
              </a:solidFill>
            </a:endParaRPr>
          </a:p>
        </p:txBody>
      </p:sp>
      <p:cxnSp>
        <p:nvCxnSpPr>
          <p:cNvPr id="26" name="Connecteur droit 25"/>
          <p:cNvCxnSpPr/>
          <p:nvPr/>
        </p:nvCxnSpPr>
        <p:spPr>
          <a:xfrm>
            <a:off x="8030319" y="2353821"/>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077944" y="2339533"/>
            <a:ext cx="656481" cy="369332"/>
          </a:xfrm>
          <a:prstGeom prst="rect">
            <a:avLst/>
          </a:prstGeom>
          <a:solidFill>
            <a:schemeClr val="accent2"/>
          </a:solidFill>
        </p:spPr>
        <p:txBody>
          <a:bodyPr wrap="square" rtlCol="0">
            <a:spAutoFit/>
          </a:bodyPr>
          <a:lstStyle/>
          <a:p>
            <a:r>
              <a:rPr lang="fr-FR" dirty="0" smtClean="0">
                <a:solidFill>
                  <a:schemeClr val="accent4"/>
                </a:solidFill>
              </a:rPr>
              <a:t>1994</a:t>
            </a:r>
            <a:endParaRPr lang="fr-FR" dirty="0">
              <a:solidFill>
                <a:schemeClr val="accent4"/>
              </a:solidFill>
            </a:endParaRPr>
          </a:p>
        </p:txBody>
      </p:sp>
      <p:cxnSp>
        <p:nvCxnSpPr>
          <p:cNvPr id="28" name="Connecteur droit 27"/>
          <p:cNvCxnSpPr/>
          <p:nvPr/>
        </p:nvCxnSpPr>
        <p:spPr>
          <a:xfrm>
            <a:off x="8030319" y="2852104"/>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8077944" y="2837816"/>
            <a:ext cx="656481" cy="369332"/>
          </a:xfrm>
          <a:prstGeom prst="rect">
            <a:avLst/>
          </a:prstGeom>
          <a:solidFill>
            <a:schemeClr val="accent2"/>
          </a:solidFill>
        </p:spPr>
        <p:txBody>
          <a:bodyPr wrap="square" rtlCol="0">
            <a:spAutoFit/>
          </a:bodyPr>
          <a:lstStyle/>
          <a:p>
            <a:r>
              <a:rPr lang="fr-FR" dirty="0" smtClean="0">
                <a:solidFill>
                  <a:schemeClr val="accent4"/>
                </a:solidFill>
              </a:rPr>
              <a:t>2009</a:t>
            </a:r>
            <a:endParaRPr lang="fr-FR" dirty="0">
              <a:solidFill>
                <a:schemeClr val="accent4"/>
              </a:solidFill>
            </a:endParaRPr>
          </a:p>
        </p:txBody>
      </p:sp>
      <p:cxnSp>
        <p:nvCxnSpPr>
          <p:cNvPr id="30" name="Connecteur droit 29"/>
          <p:cNvCxnSpPr/>
          <p:nvPr/>
        </p:nvCxnSpPr>
        <p:spPr>
          <a:xfrm>
            <a:off x="8030319" y="3299792"/>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8077944" y="3285504"/>
            <a:ext cx="656481" cy="369332"/>
          </a:xfrm>
          <a:prstGeom prst="rect">
            <a:avLst/>
          </a:prstGeom>
          <a:solidFill>
            <a:schemeClr val="accent2"/>
          </a:solidFill>
        </p:spPr>
        <p:txBody>
          <a:bodyPr wrap="square" rtlCol="0">
            <a:spAutoFit/>
          </a:bodyPr>
          <a:lstStyle/>
          <a:p>
            <a:r>
              <a:rPr lang="fr-FR" dirty="0" smtClean="0">
                <a:solidFill>
                  <a:schemeClr val="accent4"/>
                </a:solidFill>
              </a:rPr>
              <a:t>2012</a:t>
            </a:r>
            <a:endParaRPr lang="fr-FR" dirty="0">
              <a:solidFill>
                <a:schemeClr val="accent4"/>
              </a:solidFill>
            </a:endParaRPr>
          </a:p>
        </p:txBody>
      </p:sp>
      <p:cxnSp>
        <p:nvCxnSpPr>
          <p:cNvPr id="32" name="Connecteur droit 31"/>
          <p:cNvCxnSpPr/>
          <p:nvPr/>
        </p:nvCxnSpPr>
        <p:spPr>
          <a:xfrm>
            <a:off x="8030319" y="3774946"/>
            <a:ext cx="0" cy="314325"/>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8132372" y="3668398"/>
            <a:ext cx="656481" cy="523220"/>
          </a:xfrm>
          <a:prstGeom prst="rect">
            <a:avLst/>
          </a:prstGeom>
          <a:solidFill>
            <a:schemeClr val="accent2"/>
          </a:solidFill>
        </p:spPr>
        <p:txBody>
          <a:bodyPr wrap="square" rtlCol="0">
            <a:spAutoFit/>
          </a:bodyPr>
          <a:lstStyle/>
          <a:p>
            <a:r>
              <a:rPr lang="fr-FR" sz="2800" dirty="0" smtClean="0">
                <a:solidFill>
                  <a:schemeClr val="bg1"/>
                </a:solidFill>
              </a:rPr>
              <a:t>…</a:t>
            </a:r>
            <a:endParaRPr lang="fr-FR" sz="2800" dirty="0">
              <a:solidFill>
                <a:schemeClr val="bg1"/>
              </a:solidFill>
            </a:endParaRPr>
          </a:p>
        </p:txBody>
      </p:sp>
      <p:sp>
        <p:nvSpPr>
          <p:cNvPr id="34" name="Rectangle 33"/>
          <p:cNvSpPr/>
          <p:nvPr/>
        </p:nvSpPr>
        <p:spPr>
          <a:xfrm>
            <a:off x="315541" y="2312975"/>
            <a:ext cx="7250030" cy="3708708"/>
          </a:xfrm>
          <a:prstGeom prst="rect">
            <a:avLst/>
          </a:prstGeom>
        </p:spPr>
        <p:txBody>
          <a:bodyPr wrap="square">
            <a:spAutoFit/>
          </a:bodyPr>
          <a:lstStyle/>
          <a:p>
            <a:pPr marL="342900" lvl="0" indent="-342900">
              <a:buFontTx/>
              <a:buChar char="-"/>
            </a:pPr>
            <a:r>
              <a:rPr lang="en-US" sz="2000" dirty="0" err="1" smtClean="0"/>
              <a:t>Définition</a:t>
            </a:r>
            <a:r>
              <a:rPr lang="en-US" sz="2000" dirty="0" smtClean="0"/>
              <a:t> </a:t>
            </a:r>
            <a:r>
              <a:rPr lang="en-US" sz="2000" dirty="0" err="1" smtClean="0"/>
              <a:t>d’une</a:t>
            </a:r>
            <a:r>
              <a:rPr lang="en-US" sz="2000" dirty="0" smtClean="0"/>
              <a:t> </a:t>
            </a:r>
            <a:r>
              <a:rPr lang="en-US" sz="2000" dirty="0" err="1" smtClean="0"/>
              <a:t>charte</a:t>
            </a:r>
            <a:r>
              <a:rPr lang="en-US" sz="2000" dirty="0" smtClean="0"/>
              <a:t> et </a:t>
            </a:r>
            <a:r>
              <a:rPr lang="en-US" sz="2000" dirty="0" err="1" smtClean="0"/>
              <a:t>d’une</a:t>
            </a:r>
            <a:r>
              <a:rPr lang="en-US" sz="2000" dirty="0" smtClean="0"/>
              <a:t> </a:t>
            </a:r>
            <a:r>
              <a:rPr lang="en-US" sz="2000" dirty="0" err="1" smtClean="0"/>
              <a:t>RoadMap</a:t>
            </a:r>
            <a:r>
              <a:rPr lang="en-US" sz="2000" dirty="0" smtClean="0"/>
              <a:t> du WG </a:t>
            </a:r>
            <a:r>
              <a:rPr lang="en-US" sz="2000" dirty="0" err="1" smtClean="0"/>
              <a:t>httpbis</a:t>
            </a:r>
            <a:r>
              <a:rPr lang="en-US" sz="2000" dirty="0" smtClean="0"/>
              <a:t> :</a:t>
            </a:r>
          </a:p>
          <a:p>
            <a:pPr lvl="0"/>
            <a:r>
              <a:rPr lang="en-US" sz="2000" dirty="0">
                <a:hlinkClick r:id="rId3"/>
              </a:rPr>
              <a:t>http://datatracker.ietf.org/wg/httpbis/charter</a:t>
            </a:r>
            <a:r>
              <a:rPr lang="en-US" sz="2000" dirty="0" smtClean="0">
                <a:hlinkClick r:id="rId3"/>
              </a:rPr>
              <a:t>/</a:t>
            </a:r>
            <a:endParaRPr lang="en-US" sz="2000" dirty="0" smtClean="0"/>
          </a:p>
          <a:p>
            <a:pPr lvl="0"/>
            <a:endParaRPr lang="en-US" sz="1600" dirty="0" smtClean="0"/>
          </a:p>
          <a:p>
            <a:pPr lvl="0"/>
            <a:r>
              <a:rPr lang="en-US" sz="1600" b="1" dirty="0" smtClean="0"/>
              <a:t>Done</a:t>
            </a:r>
            <a:r>
              <a:rPr lang="en-US" sz="1600" dirty="0" smtClean="0"/>
              <a:t> </a:t>
            </a:r>
            <a:r>
              <a:rPr lang="en-US" sz="1600" dirty="0"/>
              <a:t>	</a:t>
            </a:r>
            <a:r>
              <a:rPr lang="en-US" sz="1600" dirty="0" smtClean="0"/>
              <a:t>: Call </a:t>
            </a:r>
            <a:r>
              <a:rPr lang="en-US" sz="1600" dirty="0"/>
              <a:t>for Proposals for HTTP/2.0</a:t>
            </a:r>
          </a:p>
          <a:p>
            <a:pPr lvl="0"/>
            <a:r>
              <a:rPr lang="en-US" sz="1600" b="1" dirty="0" smtClean="0"/>
              <a:t>Oct </a:t>
            </a:r>
            <a:r>
              <a:rPr lang="en-US" sz="1600" b="1" dirty="0"/>
              <a:t>2012 </a:t>
            </a:r>
            <a:r>
              <a:rPr lang="en-US" sz="1600" dirty="0"/>
              <a:t>	</a:t>
            </a:r>
            <a:r>
              <a:rPr lang="en-US" sz="1600" dirty="0" smtClean="0"/>
              <a:t>: First </a:t>
            </a:r>
            <a:r>
              <a:rPr lang="en-US" sz="1600" dirty="0"/>
              <a:t>WG draft of HTTP/2.0, based upon draft-mbelshe-httpbis-spdy-00</a:t>
            </a:r>
          </a:p>
          <a:p>
            <a:pPr lvl="0"/>
            <a:r>
              <a:rPr lang="en-US" sz="1600" b="1" dirty="0"/>
              <a:t>Nov 2012 </a:t>
            </a:r>
            <a:r>
              <a:rPr lang="en-US" sz="1600" dirty="0"/>
              <a:t>	</a:t>
            </a:r>
            <a:r>
              <a:rPr lang="en-US" sz="1600" dirty="0" smtClean="0"/>
              <a:t>: Submit </a:t>
            </a:r>
            <a:r>
              <a:rPr lang="en-US" sz="1600" dirty="0"/>
              <a:t>HTTP/1.1 Revision to IESG for consideration as a Proposed Standard</a:t>
            </a:r>
          </a:p>
          <a:p>
            <a:pPr lvl="0"/>
            <a:r>
              <a:rPr lang="en-US" sz="1600" b="1" dirty="0"/>
              <a:t>Nov 2012 </a:t>
            </a:r>
            <a:r>
              <a:rPr lang="en-US" sz="1600" dirty="0"/>
              <a:t>	</a:t>
            </a:r>
            <a:r>
              <a:rPr lang="en-US" sz="1600" dirty="0" smtClean="0"/>
              <a:t>: Submit </a:t>
            </a:r>
            <a:r>
              <a:rPr lang="en-US" sz="1600" dirty="0"/>
              <a:t>HTTP Security Properties to IESG for consideration as Informational RFC</a:t>
            </a:r>
          </a:p>
          <a:p>
            <a:pPr lvl="0"/>
            <a:r>
              <a:rPr lang="en-US" sz="1600" b="1" dirty="0"/>
              <a:t>Apr 2014 </a:t>
            </a:r>
            <a:r>
              <a:rPr lang="en-US" sz="1600" dirty="0"/>
              <a:t>	</a:t>
            </a:r>
            <a:r>
              <a:rPr lang="en-US" sz="1600" dirty="0" smtClean="0"/>
              <a:t>: Working </a:t>
            </a:r>
            <a:r>
              <a:rPr lang="en-US" sz="1600" dirty="0"/>
              <a:t>Group Last call for HTTP/2.0</a:t>
            </a:r>
          </a:p>
          <a:p>
            <a:pPr lvl="0"/>
            <a:r>
              <a:rPr lang="en-US" sz="1600" b="1" dirty="0"/>
              <a:t>Nov 2014 </a:t>
            </a:r>
            <a:r>
              <a:rPr lang="en-US" sz="1600" b="1" dirty="0" smtClean="0"/>
              <a:t>:</a:t>
            </a:r>
            <a:r>
              <a:rPr lang="en-US" sz="1600" dirty="0" smtClean="0"/>
              <a:t>  Submit </a:t>
            </a:r>
            <a:r>
              <a:rPr lang="en-US" sz="1600" dirty="0"/>
              <a:t>HTTP/2.0 to IESG for consideration as a Proposed </a:t>
            </a:r>
            <a:r>
              <a:rPr lang="en-US" sz="1600" dirty="0" smtClean="0"/>
              <a:t>Standard</a:t>
            </a:r>
          </a:p>
          <a:p>
            <a:pPr lvl="0"/>
            <a:endParaRPr lang="en-US" sz="1700" dirty="0" smtClean="0"/>
          </a:p>
          <a:p>
            <a:pPr lvl="0"/>
            <a:r>
              <a:rPr lang="en-US" sz="1700" b="1" dirty="0" smtClean="0"/>
              <a:t>TO BE CONTINUED :  La suite de </a:t>
            </a:r>
            <a:r>
              <a:rPr lang="en-US" sz="1700" b="1" dirty="0" err="1" smtClean="0"/>
              <a:t>cette</a:t>
            </a:r>
            <a:r>
              <a:rPr lang="en-US" sz="1700" b="1" dirty="0" smtClean="0"/>
              <a:t> timeline </a:t>
            </a:r>
            <a:r>
              <a:rPr lang="en-US" sz="1700" b="1" dirty="0" err="1" smtClean="0"/>
              <a:t>c’est</a:t>
            </a:r>
            <a:r>
              <a:rPr lang="en-US" sz="1700" b="1" dirty="0" smtClean="0"/>
              <a:t> </a:t>
            </a:r>
            <a:r>
              <a:rPr lang="en-US" sz="1700" b="1" dirty="0" err="1" smtClean="0"/>
              <a:t>peut</a:t>
            </a:r>
            <a:r>
              <a:rPr lang="en-US" sz="1700" b="1" dirty="0" smtClean="0"/>
              <a:t> </a:t>
            </a:r>
            <a:r>
              <a:rPr lang="en-US" sz="1700" b="1" dirty="0" err="1" smtClean="0"/>
              <a:t>être</a:t>
            </a:r>
            <a:r>
              <a:rPr lang="en-US" sz="1700" b="1" dirty="0" smtClean="0"/>
              <a:t> à nous de </a:t>
            </a:r>
            <a:r>
              <a:rPr lang="en-US" sz="1700" b="1" dirty="0" err="1" smtClean="0"/>
              <a:t>l’écrire</a:t>
            </a:r>
            <a:r>
              <a:rPr lang="en-US" sz="1700" b="1" dirty="0" smtClean="0"/>
              <a:t> </a:t>
            </a:r>
            <a:r>
              <a:rPr lang="en-US" sz="1700" b="1" dirty="0" err="1"/>
              <a:t>notamment</a:t>
            </a:r>
            <a:r>
              <a:rPr lang="en-US" sz="1700" b="1" dirty="0"/>
              <a:t> </a:t>
            </a:r>
            <a:r>
              <a:rPr lang="en-US" sz="1700" b="1" dirty="0" smtClean="0"/>
              <a:t>en </a:t>
            </a:r>
            <a:r>
              <a:rPr lang="en-US" sz="1700" b="1" dirty="0" err="1" smtClean="0"/>
              <a:t>faisant</a:t>
            </a:r>
            <a:r>
              <a:rPr lang="en-US" sz="1700" b="1" dirty="0" smtClean="0"/>
              <a:t> des propositions </a:t>
            </a:r>
            <a:r>
              <a:rPr lang="en-US" sz="1700" b="1" dirty="0" err="1" smtClean="0"/>
              <a:t>constructives</a:t>
            </a:r>
            <a:r>
              <a:rPr lang="en-US" sz="1700" b="1" dirty="0" smtClean="0"/>
              <a:t> au WG </a:t>
            </a:r>
            <a:r>
              <a:rPr lang="en-US" sz="1700" b="1" dirty="0" err="1" smtClean="0"/>
              <a:t>httpbis</a:t>
            </a:r>
            <a:r>
              <a:rPr lang="en-US" sz="1700" b="1" dirty="0" smtClean="0"/>
              <a:t> ?</a:t>
            </a:r>
            <a:r>
              <a:rPr lang="en-US" sz="1700" dirty="0" smtClean="0"/>
              <a:t>  </a:t>
            </a:r>
            <a:endParaRPr lang="fr-FR" sz="1700" b="1" dirty="0">
              <a:solidFill>
                <a:srgbClr val="6F7B82"/>
              </a:solidFill>
            </a:endParaRPr>
          </a:p>
        </p:txBody>
      </p:sp>
    </p:spTree>
    <p:extLst>
      <p:ext uri="{BB962C8B-B14F-4D97-AF65-F5344CB8AC3E}">
        <p14:creationId xmlns:p14="http://schemas.microsoft.com/office/powerpoint/2010/main" val="521667743"/>
      </p:ext>
    </p:extLst>
  </p:cSld>
  <p:clrMapOvr>
    <a:masterClrMapping/>
  </p:clrMapOvr>
  <p:transition spd="slow">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a:spLocks noGrp="1"/>
          </p:cNvSpPr>
          <p:nvPr>
            <p:ph sz="half" idx="13"/>
          </p:nvPr>
        </p:nvSpPr>
        <p:spPr>
          <a:xfrm>
            <a:off x="4139952" y="993254"/>
            <a:ext cx="4688362" cy="5163310"/>
          </a:xfrm>
        </p:spPr>
        <p:txBody>
          <a:bodyPr/>
          <a:lstStyle/>
          <a:p>
            <a:endParaRPr lang="fr-FR" dirty="0" smtClean="0"/>
          </a:p>
          <a:p>
            <a:r>
              <a:rPr lang="fr-FR" dirty="0" smtClean="0"/>
              <a:t>Merci pour votre attention.</a:t>
            </a:r>
          </a:p>
          <a:p>
            <a:r>
              <a:rPr lang="fr-FR" dirty="0" smtClean="0"/>
              <a:t>Pour me contacter :</a:t>
            </a:r>
          </a:p>
          <a:p>
            <a:r>
              <a:rPr lang="fr-FR" sz="2400" dirty="0" smtClean="0"/>
              <a:t>Stéphane LEBARQUE </a:t>
            </a:r>
          </a:p>
          <a:p>
            <a:r>
              <a:rPr lang="fr-FR" sz="2400" dirty="0"/>
              <a:t>@</a:t>
            </a:r>
            <a:r>
              <a:rPr lang="fr-FR" sz="2400" dirty="0" err="1"/>
              <a:t>slebarque</a:t>
            </a:r>
            <a:endParaRPr lang="fr-FR" sz="2400" dirty="0"/>
          </a:p>
          <a:p>
            <a:r>
              <a:rPr lang="fr-FR" sz="2400" dirty="0">
                <a:hlinkClick r:id="rId2"/>
              </a:rPr>
              <a:t>http://aliaz.com/stephane-lebarque</a:t>
            </a:r>
            <a:endParaRPr lang="fr-FR" sz="2400" dirty="0"/>
          </a:p>
          <a:p>
            <a:endParaRPr lang="fr-FR" sz="1800" b="0" dirty="0"/>
          </a:p>
        </p:txBody>
      </p:sp>
      <p:pic>
        <p:nvPicPr>
          <p:cNvPr id="8" name="4cd1214b-ecfc-495d-ac92-4c4f869b6910" descr="13E8BA53-D523-4EAC-8E20-6491308C762B@par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0" y="1268760"/>
            <a:ext cx="1620000" cy="1620000"/>
          </a:xfrm>
          <a:prstGeom prst="rect">
            <a:avLst/>
          </a:prstGeom>
          <a:noFill/>
          <a:ln w="9525">
            <a:noFill/>
            <a:miter lim="800000"/>
            <a:headEnd/>
            <a:tailEnd/>
          </a:ln>
        </p:spPr>
      </p:pic>
      <p:pic>
        <p:nvPicPr>
          <p:cNvPr id="10" name="e49db921-db38-4929-b24d-94819f6a1624" descr="F69E1DF2-24E8-4D60-92BA-76FAD0C277AE@pari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4019" y="1214972"/>
            <a:ext cx="1620000" cy="1620000"/>
          </a:xfrm>
          <a:prstGeom prst="rect">
            <a:avLst/>
          </a:prstGeom>
          <a:noFill/>
          <a:ln w="9525">
            <a:noFill/>
            <a:miter lim="800000"/>
            <a:headEnd/>
            <a:tailEnd/>
          </a:ln>
        </p:spPr>
      </p:pic>
      <p:pic>
        <p:nvPicPr>
          <p:cNvPr id="11" name="6cb49f33-f975-47f6-bd1c-7b0d7dffc1aa" descr="AAE0611F-6A4F-4330-BA4A-427C12080CEA@pari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4113256"/>
            <a:ext cx="1620000" cy="1620000"/>
          </a:xfrm>
          <a:prstGeom prst="rect">
            <a:avLst/>
          </a:prstGeom>
          <a:noFill/>
          <a:ln w="9525">
            <a:noFill/>
            <a:miter lim="800000"/>
            <a:headEnd/>
            <a:tailEnd/>
          </a:ln>
        </p:spPr>
      </p:pic>
      <p:pic>
        <p:nvPicPr>
          <p:cNvPr id="12" name="918d4800-a997-4691-8ecd-aecf343fe0d6" descr="A2FDD284-39DF-4F29-8252-3AFC068334F3@pari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63563" y="4086216"/>
            <a:ext cx="1620000" cy="1620000"/>
          </a:xfrm>
          <a:prstGeom prst="rect">
            <a:avLst/>
          </a:prstGeom>
          <a:noFill/>
          <a:ln w="9525">
            <a:noFill/>
            <a:miter lim="800000"/>
            <a:headEnd/>
            <a:tailEnd/>
          </a:ln>
        </p:spPr>
      </p:pic>
      <p:pic>
        <p:nvPicPr>
          <p:cNvPr id="9" name="Image 8" descr="logo_dsquar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9592" y="3068960"/>
            <a:ext cx="2736304" cy="866533"/>
          </a:xfrm>
          <a:prstGeom prst="rect">
            <a:avLst/>
          </a:prstGeom>
        </p:spPr>
      </p:pic>
      <p:sp>
        <p:nvSpPr>
          <p:cNvPr id="13" name="Espace réservé du numéro de diapositive 2"/>
          <p:cNvSpPr>
            <a:spLocks noGrp="1"/>
          </p:cNvSpPr>
          <p:nvPr>
            <p:ph type="sldNum" sz="quarter" idx="12"/>
          </p:nvPr>
        </p:nvSpPr>
        <p:spPr>
          <a:xfrm>
            <a:off x="3502670" y="6174305"/>
            <a:ext cx="2133600" cy="560598"/>
          </a:xfrm>
        </p:spPr>
        <p:txBody>
          <a:bodyPr/>
          <a:lstStyle/>
          <a:p>
            <a:fld id="{25FA0F75-4A0E-43A9-AB9D-018D987E9C11}" type="slidenum">
              <a:rPr lang="fr-FR" smtClean="0"/>
              <a:pPr/>
              <a:t>14</a:t>
            </a:fld>
            <a:endParaRPr lang="fr-FR" dirty="0"/>
          </a:p>
        </p:txBody>
      </p:sp>
    </p:spTree>
    <p:extLst>
      <p:ext uri="{BB962C8B-B14F-4D97-AF65-F5344CB8AC3E}">
        <p14:creationId xmlns:p14="http://schemas.microsoft.com/office/powerpoint/2010/main" val="1756583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Connecteur droit 33"/>
          <p:cNvCxnSpPr/>
          <p:nvPr/>
        </p:nvCxnSpPr>
        <p:spPr>
          <a:xfrm>
            <a:off x="3957637" y="1241763"/>
            <a:ext cx="3584" cy="56162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3" name="Rectangle à coins arrondis 16"/>
          <p:cNvSpPr/>
          <p:nvPr/>
        </p:nvSpPr>
        <p:spPr>
          <a:xfrm flipV="1">
            <a:off x="177563" y="1734108"/>
            <a:ext cx="7496175" cy="4219016"/>
          </a:xfrm>
          <a:custGeom>
            <a:avLst/>
            <a:gdLst>
              <a:gd name="connsiteX0" fmla="*/ 0 w 7477125"/>
              <a:gd name="connsiteY0" fmla="*/ 655651 h 3933825"/>
              <a:gd name="connsiteX1" fmla="*/ 655651 w 7477125"/>
              <a:gd name="connsiteY1" fmla="*/ 0 h 3933825"/>
              <a:gd name="connsiteX2" fmla="*/ 4361656 w 7477125"/>
              <a:gd name="connsiteY2" fmla="*/ 0 h 3933825"/>
              <a:gd name="connsiteX3" fmla="*/ 4361656 w 7477125"/>
              <a:gd name="connsiteY3" fmla="*/ 0 h 3933825"/>
              <a:gd name="connsiteX4" fmla="*/ 6230938 w 7477125"/>
              <a:gd name="connsiteY4" fmla="*/ 0 h 3933825"/>
              <a:gd name="connsiteX5" fmla="*/ 6821474 w 7477125"/>
              <a:gd name="connsiteY5" fmla="*/ 0 h 3933825"/>
              <a:gd name="connsiteX6" fmla="*/ 7477125 w 7477125"/>
              <a:gd name="connsiteY6" fmla="*/ 655651 h 3933825"/>
              <a:gd name="connsiteX7" fmla="*/ 7477125 w 7477125"/>
              <a:gd name="connsiteY7" fmla="*/ 2294731 h 3933825"/>
              <a:gd name="connsiteX8" fmla="*/ 7477125 w 7477125"/>
              <a:gd name="connsiteY8" fmla="*/ 2294731 h 3933825"/>
              <a:gd name="connsiteX9" fmla="*/ 7477125 w 7477125"/>
              <a:gd name="connsiteY9" fmla="*/ 3278188 h 3933825"/>
              <a:gd name="connsiteX10" fmla="*/ 7477125 w 7477125"/>
              <a:gd name="connsiteY10" fmla="*/ 3278174 h 3933825"/>
              <a:gd name="connsiteX11" fmla="*/ 6821474 w 7477125"/>
              <a:gd name="connsiteY11" fmla="*/ 3933825 h 3933825"/>
              <a:gd name="connsiteX12" fmla="*/ 6230938 w 7477125"/>
              <a:gd name="connsiteY12" fmla="*/ 3933825 h 3933825"/>
              <a:gd name="connsiteX13" fmla="*/ 3895283 w 7477125"/>
              <a:gd name="connsiteY13" fmla="*/ 4210609 h 3933825"/>
              <a:gd name="connsiteX14" fmla="*/ 4361656 w 7477125"/>
              <a:gd name="connsiteY14" fmla="*/ 3933825 h 3933825"/>
              <a:gd name="connsiteX15" fmla="*/ 655651 w 7477125"/>
              <a:gd name="connsiteY15" fmla="*/ 3933825 h 3933825"/>
              <a:gd name="connsiteX16" fmla="*/ 0 w 7477125"/>
              <a:gd name="connsiteY16" fmla="*/ 3278174 h 3933825"/>
              <a:gd name="connsiteX17" fmla="*/ 0 w 7477125"/>
              <a:gd name="connsiteY17" fmla="*/ 3278188 h 3933825"/>
              <a:gd name="connsiteX18" fmla="*/ 0 w 7477125"/>
              <a:gd name="connsiteY18" fmla="*/ 2294731 h 3933825"/>
              <a:gd name="connsiteX19" fmla="*/ 0 w 7477125"/>
              <a:gd name="connsiteY19" fmla="*/ 2294731 h 3933825"/>
              <a:gd name="connsiteX20" fmla="*/ 0 w 7477125"/>
              <a:gd name="connsiteY20" fmla="*/ 655651 h 3933825"/>
              <a:gd name="connsiteX0" fmla="*/ 0 w 7477125"/>
              <a:gd name="connsiteY0" fmla="*/ 369901 h 4210609"/>
              <a:gd name="connsiteX1" fmla="*/ 655651 w 7477125"/>
              <a:gd name="connsiteY1" fmla="*/ 0 h 4210609"/>
              <a:gd name="connsiteX2" fmla="*/ 4361656 w 7477125"/>
              <a:gd name="connsiteY2" fmla="*/ 0 h 4210609"/>
              <a:gd name="connsiteX3" fmla="*/ 4361656 w 7477125"/>
              <a:gd name="connsiteY3" fmla="*/ 0 h 4210609"/>
              <a:gd name="connsiteX4" fmla="*/ 6230938 w 7477125"/>
              <a:gd name="connsiteY4" fmla="*/ 0 h 4210609"/>
              <a:gd name="connsiteX5" fmla="*/ 6821474 w 7477125"/>
              <a:gd name="connsiteY5" fmla="*/ 0 h 4210609"/>
              <a:gd name="connsiteX6" fmla="*/ 7477125 w 7477125"/>
              <a:gd name="connsiteY6" fmla="*/ 655651 h 4210609"/>
              <a:gd name="connsiteX7" fmla="*/ 7477125 w 7477125"/>
              <a:gd name="connsiteY7" fmla="*/ 2294731 h 4210609"/>
              <a:gd name="connsiteX8" fmla="*/ 7477125 w 7477125"/>
              <a:gd name="connsiteY8" fmla="*/ 2294731 h 4210609"/>
              <a:gd name="connsiteX9" fmla="*/ 7477125 w 7477125"/>
              <a:gd name="connsiteY9" fmla="*/ 3278188 h 4210609"/>
              <a:gd name="connsiteX10" fmla="*/ 7477125 w 7477125"/>
              <a:gd name="connsiteY10" fmla="*/ 3278174 h 4210609"/>
              <a:gd name="connsiteX11" fmla="*/ 6821474 w 7477125"/>
              <a:gd name="connsiteY11" fmla="*/ 3933825 h 4210609"/>
              <a:gd name="connsiteX12" fmla="*/ 6230938 w 7477125"/>
              <a:gd name="connsiteY12" fmla="*/ 3933825 h 4210609"/>
              <a:gd name="connsiteX13" fmla="*/ 3895283 w 7477125"/>
              <a:gd name="connsiteY13" fmla="*/ 4210609 h 4210609"/>
              <a:gd name="connsiteX14" fmla="*/ 4361656 w 7477125"/>
              <a:gd name="connsiteY14" fmla="*/ 3933825 h 4210609"/>
              <a:gd name="connsiteX15" fmla="*/ 655651 w 7477125"/>
              <a:gd name="connsiteY15" fmla="*/ 3933825 h 4210609"/>
              <a:gd name="connsiteX16" fmla="*/ 0 w 7477125"/>
              <a:gd name="connsiteY16" fmla="*/ 3278174 h 4210609"/>
              <a:gd name="connsiteX17" fmla="*/ 0 w 7477125"/>
              <a:gd name="connsiteY17" fmla="*/ 3278188 h 4210609"/>
              <a:gd name="connsiteX18" fmla="*/ 0 w 7477125"/>
              <a:gd name="connsiteY18" fmla="*/ 2294731 h 4210609"/>
              <a:gd name="connsiteX19" fmla="*/ 0 w 7477125"/>
              <a:gd name="connsiteY19" fmla="*/ 2294731 h 4210609"/>
              <a:gd name="connsiteX20" fmla="*/ 0 w 747712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655651 w 7496175"/>
              <a:gd name="connsiteY15" fmla="*/ 3933825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202474 w 7496175"/>
              <a:gd name="connsiteY11" fmla="*/ 3924300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154849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4361656 w 7496175"/>
              <a:gd name="connsiteY14" fmla="*/ 393382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571081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52087"/>
              <a:gd name="connsiteX1" fmla="*/ 655651 w 7496175"/>
              <a:gd name="connsiteY1" fmla="*/ 0 h 4252087"/>
              <a:gd name="connsiteX2" fmla="*/ 4361656 w 7496175"/>
              <a:gd name="connsiteY2" fmla="*/ 0 h 4252087"/>
              <a:gd name="connsiteX3" fmla="*/ 4361656 w 7496175"/>
              <a:gd name="connsiteY3" fmla="*/ 0 h 4252087"/>
              <a:gd name="connsiteX4" fmla="*/ 6230938 w 7496175"/>
              <a:gd name="connsiteY4" fmla="*/ 0 h 4252087"/>
              <a:gd name="connsiteX5" fmla="*/ 6821474 w 7496175"/>
              <a:gd name="connsiteY5" fmla="*/ 0 h 4252087"/>
              <a:gd name="connsiteX6" fmla="*/ 7496175 w 7496175"/>
              <a:gd name="connsiteY6" fmla="*/ 398476 h 4252087"/>
              <a:gd name="connsiteX7" fmla="*/ 7477125 w 7496175"/>
              <a:gd name="connsiteY7" fmla="*/ 2294731 h 4252087"/>
              <a:gd name="connsiteX8" fmla="*/ 7477125 w 7496175"/>
              <a:gd name="connsiteY8" fmla="*/ 2294731 h 4252087"/>
              <a:gd name="connsiteX9" fmla="*/ 7477125 w 7496175"/>
              <a:gd name="connsiteY9" fmla="*/ 3278188 h 4252087"/>
              <a:gd name="connsiteX10" fmla="*/ 7477125 w 7496175"/>
              <a:gd name="connsiteY10" fmla="*/ 3278174 h 4252087"/>
              <a:gd name="connsiteX11" fmla="*/ 7154849 w 7496175"/>
              <a:gd name="connsiteY11" fmla="*/ 3933825 h 4252087"/>
              <a:gd name="connsiteX12" fmla="*/ 3973513 w 7496175"/>
              <a:gd name="connsiteY12" fmla="*/ 3933826 h 4252087"/>
              <a:gd name="connsiteX13" fmla="*/ 3733358 w 7496175"/>
              <a:gd name="connsiteY13" fmla="*/ 4252087 h 4252087"/>
              <a:gd name="connsiteX14" fmla="*/ 3571081 w 7496175"/>
              <a:gd name="connsiteY14" fmla="*/ 3944195 h 4252087"/>
              <a:gd name="connsiteX15" fmla="*/ 360376 w 7496175"/>
              <a:gd name="connsiteY15" fmla="*/ 3924300 h 4252087"/>
              <a:gd name="connsiteX16" fmla="*/ 0 w 7496175"/>
              <a:gd name="connsiteY16" fmla="*/ 3278174 h 4252087"/>
              <a:gd name="connsiteX17" fmla="*/ 0 w 7496175"/>
              <a:gd name="connsiteY17" fmla="*/ 3278188 h 4252087"/>
              <a:gd name="connsiteX18" fmla="*/ 0 w 7496175"/>
              <a:gd name="connsiteY18" fmla="*/ 2294731 h 4252087"/>
              <a:gd name="connsiteX19" fmla="*/ 0 w 7496175"/>
              <a:gd name="connsiteY19" fmla="*/ 2294731 h 4252087"/>
              <a:gd name="connsiteX20" fmla="*/ 0 w 7496175"/>
              <a:gd name="connsiteY20" fmla="*/ 369901 h 4252087"/>
              <a:gd name="connsiteX0" fmla="*/ 0 w 7496175"/>
              <a:gd name="connsiteY0" fmla="*/ 369901 h 4272826"/>
              <a:gd name="connsiteX1" fmla="*/ 655651 w 7496175"/>
              <a:gd name="connsiteY1" fmla="*/ 0 h 4272826"/>
              <a:gd name="connsiteX2" fmla="*/ 4361656 w 7496175"/>
              <a:gd name="connsiteY2" fmla="*/ 0 h 4272826"/>
              <a:gd name="connsiteX3" fmla="*/ 4361656 w 7496175"/>
              <a:gd name="connsiteY3" fmla="*/ 0 h 4272826"/>
              <a:gd name="connsiteX4" fmla="*/ 6230938 w 7496175"/>
              <a:gd name="connsiteY4" fmla="*/ 0 h 4272826"/>
              <a:gd name="connsiteX5" fmla="*/ 6821474 w 7496175"/>
              <a:gd name="connsiteY5" fmla="*/ 0 h 4272826"/>
              <a:gd name="connsiteX6" fmla="*/ 7496175 w 7496175"/>
              <a:gd name="connsiteY6" fmla="*/ 398476 h 4272826"/>
              <a:gd name="connsiteX7" fmla="*/ 7477125 w 7496175"/>
              <a:gd name="connsiteY7" fmla="*/ 2294731 h 4272826"/>
              <a:gd name="connsiteX8" fmla="*/ 7477125 w 7496175"/>
              <a:gd name="connsiteY8" fmla="*/ 2294731 h 4272826"/>
              <a:gd name="connsiteX9" fmla="*/ 7477125 w 7496175"/>
              <a:gd name="connsiteY9" fmla="*/ 3278188 h 4272826"/>
              <a:gd name="connsiteX10" fmla="*/ 7477125 w 7496175"/>
              <a:gd name="connsiteY10" fmla="*/ 3278174 h 4272826"/>
              <a:gd name="connsiteX11" fmla="*/ 7154849 w 7496175"/>
              <a:gd name="connsiteY11" fmla="*/ 3933825 h 4272826"/>
              <a:gd name="connsiteX12" fmla="*/ 3973513 w 7496175"/>
              <a:gd name="connsiteY12" fmla="*/ 3933826 h 4272826"/>
              <a:gd name="connsiteX13" fmla="*/ 3771458 w 7496175"/>
              <a:gd name="connsiteY13" fmla="*/ 4272826 h 4272826"/>
              <a:gd name="connsiteX14" fmla="*/ 3571081 w 7496175"/>
              <a:gd name="connsiteY14" fmla="*/ 3944195 h 4272826"/>
              <a:gd name="connsiteX15" fmla="*/ 360376 w 7496175"/>
              <a:gd name="connsiteY15" fmla="*/ 3924300 h 4272826"/>
              <a:gd name="connsiteX16" fmla="*/ 0 w 7496175"/>
              <a:gd name="connsiteY16" fmla="*/ 3278174 h 4272826"/>
              <a:gd name="connsiteX17" fmla="*/ 0 w 7496175"/>
              <a:gd name="connsiteY17" fmla="*/ 3278188 h 4272826"/>
              <a:gd name="connsiteX18" fmla="*/ 0 w 7496175"/>
              <a:gd name="connsiteY18" fmla="*/ 2294731 h 4272826"/>
              <a:gd name="connsiteX19" fmla="*/ 0 w 7496175"/>
              <a:gd name="connsiteY19" fmla="*/ 2294731 h 4272826"/>
              <a:gd name="connsiteX20" fmla="*/ 0 w 7496175"/>
              <a:gd name="connsiteY20" fmla="*/ 369901 h 42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6175" h="4272826">
                <a:moveTo>
                  <a:pt x="0" y="369901"/>
                </a:moveTo>
                <a:cubicBezTo>
                  <a:pt x="0" y="7795"/>
                  <a:pt x="293545" y="0"/>
                  <a:pt x="655651" y="0"/>
                </a:cubicBezTo>
                <a:lnTo>
                  <a:pt x="4361656" y="0"/>
                </a:lnTo>
                <a:lnTo>
                  <a:pt x="4361656" y="0"/>
                </a:lnTo>
                <a:lnTo>
                  <a:pt x="6230938" y="0"/>
                </a:lnTo>
                <a:lnTo>
                  <a:pt x="6821474" y="0"/>
                </a:lnTo>
                <a:cubicBezTo>
                  <a:pt x="7183580" y="0"/>
                  <a:pt x="7496175" y="36370"/>
                  <a:pt x="7496175" y="398476"/>
                </a:cubicBezTo>
                <a:lnTo>
                  <a:pt x="7477125" y="2294731"/>
                </a:lnTo>
                <a:lnTo>
                  <a:pt x="7477125" y="2294731"/>
                </a:lnTo>
                <a:lnTo>
                  <a:pt x="7477125" y="3278188"/>
                </a:lnTo>
                <a:lnTo>
                  <a:pt x="7477125" y="3278174"/>
                </a:lnTo>
                <a:cubicBezTo>
                  <a:pt x="7477125" y="3640280"/>
                  <a:pt x="7516955" y="3933825"/>
                  <a:pt x="7154849" y="3933825"/>
                </a:cubicBezTo>
                <a:lnTo>
                  <a:pt x="3973513" y="3933826"/>
                </a:lnTo>
                <a:lnTo>
                  <a:pt x="3771458" y="4272826"/>
                </a:lnTo>
                <a:lnTo>
                  <a:pt x="3571081" y="3944195"/>
                </a:lnTo>
                <a:lnTo>
                  <a:pt x="360376" y="3924300"/>
                </a:lnTo>
                <a:cubicBezTo>
                  <a:pt x="-1730" y="3924300"/>
                  <a:pt x="0" y="3640280"/>
                  <a:pt x="0" y="3278174"/>
                </a:cubicBezTo>
                <a:lnTo>
                  <a:pt x="0" y="3278188"/>
                </a:lnTo>
                <a:lnTo>
                  <a:pt x="0" y="2294731"/>
                </a:lnTo>
                <a:lnTo>
                  <a:pt x="0" y="2294731"/>
                </a:lnTo>
                <a:lnTo>
                  <a:pt x="0" y="369901"/>
                </a:lnTo>
                <a:close/>
              </a:path>
            </a:pathLst>
          </a:cu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1"/>
          <p:cNvSpPr>
            <a:spLocks noGrp="1"/>
          </p:cNvSpPr>
          <p:nvPr>
            <p:ph type="sldNum" sz="quarter" idx="12"/>
          </p:nvPr>
        </p:nvSpPr>
        <p:spPr>
          <a:xfrm>
            <a:off x="3502670" y="6160350"/>
            <a:ext cx="2133600" cy="560598"/>
          </a:xfrm>
        </p:spPr>
        <p:txBody>
          <a:bodyPr/>
          <a:lstStyle/>
          <a:p>
            <a:fld id="{25FA0F75-4A0E-43A9-AB9D-018D987E9C11}" type="slidenum">
              <a:rPr lang="fr-FR" smtClean="0"/>
              <a:pPr/>
              <a:t>2</a:t>
            </a:fld>
            <a:endParaRPr lang="fr-FR" dirty="0"/>
          </a:p>
        </p:txBody>
      </p:sp>
      <p:sp>
        <p:nvSpPr>
          <p:cNvPr id="19" name="Rectangle 18"/>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25" name="Connecteur droit 24"/>
          <p:cNvCxnSpPr/>
          <p:nvPr/>
        </p:nvCxnSpPr>
        <p:spPr>
          <a:xfrm>
            <a:off x="8030319" y="1887096"/>
            <a:ext cx="0" cy="314325"/>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077944" y="1872808"/>
            <a:ext cx="656481" cy="369332"/>
          </a:xfrm>
          <a:prstGeom prst="rect">
            <a:avLst/>
          </a:prstGeom>
          <a:noFill/>
        </p:spPr>
        <p:txBody>
          <a:bodyPr wrap="square" rtlCol="0">
            <a:spAutoFit/>
          </a:bodyPr>
          <a:lstStyle/>
          <a:p>
            <a:r>
              <a:rPr lang="fr-FR" dirty="0" smtClean="0">
                <a:solidFill>
                  <a:schemeClr val="bg1"/>
                </a:solidFill>
              </a:rPr>
              <a:t>1990</a:t>
            </a:r>
            <a:endParaRPr lang="fr-FR" dirty="0">
              <a:solidFill>
                <a:schemeClr val="bg1"/>
              </a:solidFill>
            </a:endParaRPr>
          </a:p>
        </p:txBody>
      </p:sp>
      <p:sp>
        <p:nvSpPr>
          <p:cNvPr id="18" name="ZoneTexte 17"/>
          <p:cNvSpPr txBox="1"/>
          <p:nvPr/>
        </p:nvSpPr>
        <p:spPr>
          <a:xfrm>
            <a:off x="381000" y="5244658"/>
            <a:ext cx="7138087" cy="615553"/>
          </a:xfrm>
          <a:prstGeom prst="rect">
            <a:avLst/>
          </a:prstGeom>
          <a:noFill/>
        </p:spPr>
        <p:txBody>
          <a:bodyPr wrap="square" rtlCol="0">
            <a:spAutoFit/>
          </a:bodyPr>
          <a:lstStyle/>
          <a:p>
            <a:r>
              <a:rPr lang="fr-FR" b="1" dirty="0" smtClean="0"/>
              <a:t>Adresse de la première page web : </a:t>
            </a:r>
            <a:r>
              <a:rPr lang="fr-FR" sz="1600" dirty="0"/>
              <a:t>http://nxoc01.cern.ch/hypertext/WWW/TheProject.html</a:t>
            </a:r>
          </a:p>
        </p:txBody>
      </p:sp>
      <p:pic>
        <p:nvPicPr>
          <p:cNvPr id="15362" name="Picture 2" descr="http://simonnardou.files.wordpress.com/2011/03/berners-lee3333.jpg?w=112&amp;h=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45" y="3341687"/>
            <a:ext cx="1066800" cy="14192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im Berners-L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884" y="4320706"/>
            <a:ext cx="2020566" cy="105571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E:\perso\Conf Paris web\Sur la route de http2.0\navigate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331" y="2164553"/>
            <a:ext cx="2074119" cy="1969575"/>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Screen-shot of the first line-mode brows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3332" y="2526514"/>
            <a:ext cx="2074118" cy="152478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14"/>
          <p:cNvCxnSpPr/>
          <p:nvPr/>
        </p:nvCxnSpPr>
        <p:spPr>
          <a:xfrm flipH="1">
            <a:off x="1866901" y="3065450"/>
            <a:ext cx="2219324" cy="86025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flipV="1">
            <a:off x="1866901" y="4078106"/>
            <a:ext cx="2219324" cy="68280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 name="Rectangle à coins arrondis 23"/>
          <p:cNvSpPr/>
          <p:nvPr/>
        </p:nvSpPr>
        <p:spPr>
          <a:xfrm>
            <a:off x="3251609" y="1323975"/>
            <a:ext cx="1419225" cy="295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1990</a:t>
            </a:r>
            <a:endParaRPr lang="fr-FR" dirty="0"/>
          </a:p>
        </p:txBody>
      </p:sp>
      <p:sp>
        <p:nvSpPr>
          <p:cNvPr id="16" name="Rectangle 15"/>
          <p:cNvSpPr/>
          <p:nvPr/>
        </p:nvSpPr>
        <p:spPr>
          <a:xfrm>
            <a:off x="611560" y="800755"/>
            <a:ext cx="7542584" cy="523220"/>
          </a:xfrm>
          <a:prstGeom prst="rect">
            <a:avLst/>
          </a:prstGeom>
        </p:spPr>
        <p:txBody>
          <a:bodyPr wrap="square">
            <a:spAutoFit/>
          </a:bodyPr>
          <a:lstStyle/>
          <a:p>
            <a:pPr lvl="0"/>
            <a:r>
              <a:rPr lang="fr-FR" sz="2800" b="1" dirty="0" smtClean="0">
                <a:solidFill>
                  <a:srgbClr val="6F7B82"/>
                </a:solidFill>
              </a:rPr>
              <a:t>Un peu d’histoire</a:t>
            </a:r>
            <a:endParaRPr lang="fr-FR" sz="2800" b="1" dirty="0">
              <a:solidFill>
                <a:srgbClr val="6F7B82"/>
              </a:solidFill>
            </a:endParaRPr>
          </a:p>
        </p:txBody>
      </p:sp>
      <p:sp>
        <p:nvSpPr>
          <p:cNvPr id="3" name="Rectangle 2"/>
          <p:cNvSpPr/>
          <p:nvPr/>
        </p:nvSpPr>
        <p:spPr>
          <a:xfrm>
            <a:off x="379529" y="4760913"/>
            <a:ext cx="1709955" cy="369332"/>
          </a:xfrm>
          <a:prstGeom prst="rect">
            <a:avLst/>
          </a:prstGeom>
        </p:spPr>
        <p:txBody>
          <a:bodyPr wrap="none">
            <a:spAutoFit/>
          </a:bodyPr>
          <a:lstStyle/>
          <a:p>
            <a:r>
              <a:rPr lang="fr-FR" dirty="0"/>
              <a:t>Tim </a:t>
            </a:r>
            <a:r>
              <a:rPr lang="fr-FR" dirty="0" err="1"/>
              <a:t>Berners</a:t>
            </a:r>
            <a:r>
              <a:rPr lang="fr-FR" dirty="0"/>
              <a:t>-Lee</a:t>
            </a:r>
          </a:p>
        </p:txBody>
      </p:sp>
      <p:cxnSp>
        <p:nvCxnSpPr>
          <p:cNvPr id="26" name="Connecteur droit 25"/>
          <p:cNvCxnSpPr/>
          <p:nvPr/>
        </p:nvCxnSpPr>
        <p:spPr>
          <a:xfrm>
            <a:off x="8030319" y="2353821"/>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077944" y="2339533"/>
            <a:ext cx="656481" cy="369332"/>
          </a:xfrm>
          <a:prstGeom prst="rect">
            <a:avLst/>
          </a:prstGeom>
          <a:solidFill>
            <a:schemeClr val="accent2"/>
          </a:solidFill>
        </p:spPr>
        <p:txBody>
          <a:bodyPr wrap="square" rtlCol="0">
            <a:spAutoFit/>
          </a:bodyPr>
          <a:lstStyle/>
          <a:p>
            <a:r>
              <a:rPr lang="fr-FR" dirty="0" smtClean="0">
                <a:solidFill>
                  <a:schemeClr val="accent4"/>
                </a:solidFill>
              </a:rPr>
              <a:t>1995</a:t>
            </a:r>
            <a:endParaRPr lang="fr-FR" dirty="0">
              <a:solidFill>
                <a:schemeClr val="accent4"/>
              </a:solidFill>
            </a:endParaRPr>
          </a:p>
        </p:txBody>
      </p:sp>
      <p:cxnSp>
        <p:nvCxnSpPr>
          <p:cNvPr id="28" name="Connecteur droit 27"/>
          <p:cNvCxnSpPr/>
          <p:nvPr/>
        </p:nvCxnSpPr>
        <p:spPr>
          <a:xfrm>
            <a:off x="8030319" y="2852104"/>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8077944" y="2837816"/>
            <a:ext cx="656481" cy="369332"/>
          </a:xfrm>
          <a:prstGeom prst="rect">
            <a:avLst/>
          </a:prstGeom>
          <a:solidFill>
            <a:schemeClr val="accent2"/>
          </a:solidFill>
        </p:spPr>
        <p:txBody>
          <a:bodyPr wrap="square" rtlCol="0">
            <a:spAutoFit/>
          </a:bodyPr>
          <a:lstStyle/>
          <a:p>
            <a:r>
              <a:rPr lang="fr-FR" dirty="0" smtClean="0">
                <a:solidFill>
                  <a:schemeClr val="accent4"/>
                </a:solidFill>
              </a:rPr>
              <a:t>2009</a:t>
            </a:r>
            <a:endParaRPr lang="fr-FR" dirty="0">
              <a:solidFill>
                <a:schemeClr val="accent4"/>
              </a:solidFill>
            </a:endParaRPr>
          </a:p>
        </p:txBody>
      </p:sp>
      <p:cxnSp>
        <p:nvCxnSpPr>
          <p:cNvPr id="30" name="Connecteur droit 29"/>
          <p:cNvCxnSpPr/>
          <p:nvPr/>
        </p:nvCxnSpPr>
        <p:spPr>
          <a:xfrm>
            <a:off x="8030319" y="3299792"/>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8077944" y="3285504"/>
            <a:ext cx="656481" cy="369332"/>
          </a:xfrm>
          <a:prstGeom prst="rect">
            <a:avLst/>
          </a:prstGeom>
          <a:solidFill>
            <a:schemeClr val="accent2"/>
          </a:solidFill>
        </p:spPr>
        <p:txBody>
          <a:bodyPr wrap="square" rtlCol="0">
            <a:spAutoFit/>
          </a:bodyPr>
          <a:lstStyle/>
          <a:p>
            <a:r>
              <a:rPr lang="fr-FR" dirty="0" smtClean="0">
                <a:solidFill>
                  <a:schemeClr val="accent4"/>
                </a:solidFill>
              </a:rPr>
              <a:t>2012</a:t>
            </a:r>
            <a:endParaRPr lang="fr-FR" dirty="0">
              <a:solidFill>
                <a:schemeClr val="accent4"/>
              </a:solidFill>
            </a:endParaRPr>
          </a:p>
        </p:txBody>
      </p:sp>
      <p:cxnSp>
        <p:nvCxnSpPr>
          <p:cNvPr id="32" name="Connecteur droit 31"/>
          <p:cNvCxnSpPr/>
          <p:nvPr/>
        </p:nvCxnSpPr>
        <p:spPr>
          <a:xfrm>
            <a:off x="8030319" y="377494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8077944" y="3760658"/>
            <a:ext cx="656481" cy="369332"/>
          </a:xfrm>
          <a:prstGeom prst="rect">
            <a:avLst/>
          </a:prstGeom>
          <a:solidFill>
            <a:schemeClr val="accent2"/>
          </a:solidFill>
        </p:spPr>
        <p:txBody>
          <a:bodyPr wrap="square" rtlCol="0">
            <a:spAutoFit/>
          </a:bodyPr>
          <a:lstStyle/>
          <a:p>
            <a:r>
              <a:rPr lang="fr-FR" dirty="0" smtClean="0">
                <a:solidFill>
                  <a:schemeClr val="accent4"/>
                </a:solidFill>
              </a:rPr>
              <a:t>…</a:t>
            </a:r>
            <a:endParaRPr lang="fr-FR" dirty="0">
              <a:solidFill>
                <a:schemeClr val="accent4"/>
              </a:solidFill>
            </a:endParaRPr>
          </a:p>
        </p:txBody>
      </p:sp>
    </p:spTree>
    <p:extLst>
      <p:ext uri="{BB962C8B-B14F-4D97-AF65-F5344CB8AC3E}">
        <p14:creationId xmlns:p14="http://schemas.microsoft.com/office/powerpoint/2010/main" val="87287126"/>
      </p:ext>
    </p:extLst>
  </p:cSld>
  <p:clrMapOvr>
    <a:masterClrMapping/>
  </p:clrMapOvr>
  <p:transition spd="slow">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cteur droit 21"/>
          <p:cNvCxnSpPr/>
          <p:nvPr/>
        </p:nvCxnSpPr>
        <p:spPr>
          <a:xfrm>
            <a:off x="3957637" y="1241763"/>
            <a:ext cx="3584" cy="56162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3" name="Rectangle à coins arrondis 16"/>
          <p:cNvSpPr/>
          <p:nvPr/>
        </p:nvSpPr>
        <p:spPr>
          <a:xfrm flipV="1">
            <a:off x="177563" y="1734108"/>
            <a:ext cx="7496175" cy="4219016"/>
          </a:xfrm>
          <a:custGeom>
            <a:avLst/>
            <a:gdLst>
              <a:gd name="connsiteX0" fmla="*/ 0 w 7477125"/>
              <a:gd name="connsiteY0" fmla="*/ 655651 h 3933825"/>
              <a:gd name="connsiteX1" fmla="*/ 655651 w 7477125"/>
              <a:gd name="connsiteY1" fmla="*/ 0 h 3933825"/>
              <a:gd name="connsiteX2" fmla="*/ 4361656 w 7477125"/>
              <a:gd name="connsiteY2" fmla="*/ 0 h 3933825"/>
              <a:gd name="connsiteX3" fmla="*/ 4361656 w 7477125"/>
              <a:gd name="connsiteY3" fmla="*/ 0 h 3933825"/>
              <a:gd name="connsiteX4" fmla="*/ 6230938 w 7477125"/>
              <a:gd name="connsiteY4" fmla="*/ 0 h 3933825"/>
              <a:gd name="connsiteX5" fmla="*/ 6821474 w 7477125"/>
              <a:gd name="connsiteY5" fmla="*/ 0 h 3933825"/>
              <a:gd name="connsiteX6" fmla="*/ 7477125 w 7477125"/>
              <a:gd name="connsiteY6" fmla="*/ 655651 h 3933825"/>
              <a:gd name="connsiteX7" fmla="*/ 7477125 w 7477125"/>
              <a:gd name="connsiteY7" fmla="*/ 2294731 h 3933825"/>
              <a:gd name="connsiteX8" fmla="*/ 7477125 w 7477125"/>
              <a:gd name="connsiteY8" fmla="*/ 2294731 h 3933825"/>
              <a:gd name="connsiteX9" fmla="*/ 7477125 w 7477125"/>
              <a:gd name="connsiteY9" fmla="*/ 3278188 h 3933825"/>
              <a:gd name="connsiteX10" fmla="*/ 7477125 w 7477125"/>
              <a:gd name="connsiteY10" fmla="*/ 3278174 h 3933825"/>
              <a:gd name="connsiteX11" fmla="*/ 6821474 w 7477125"/>
              <a:gd name="connsiteY11" fmla="*/ 3933825 h 3933825"/>
              <a:gd name="connsiteX12" fmla="*/ 6230938 w 7477125"/>
              <a:gd name="connsiteY12" fmla="*/ 3933825 h 3933825"/>
              <a:gd name="connsiteX13" fmla="*/ 3895283 w 7477125"/>
              <a:gd name="connsiteY13" fmla="*/ 4210609 h 3933825"/>
              <a:gd name="connsiteX14" fmla="*/ 4361656 w 7477125"/>
              <a:gd name="connsiteY14" fmla="*/ 3933825 h 3933825"/>
              <a:gd name="connsiteX15" fmla="*/ 655651 w 7477125"/>
              <a:gd name="connsiteY15" fmla="*/ 3933825 h 3933825"/>
              <a:gd name="connsiteX16" fmla="*/ 0 w 7477125"/>
              <a:gd name="connsiteY16" fmla="*/ 3278174 h 3933825"/>
              <a:gd name="connsiteX17" fmla="*/ 0 w 7477125"/>
              <a:gd name="connsiteY17" fmla="*/ 3278188 h 3933825"/>
              <a:gd name="connsiteX18" fmla="*/ 0 w 7477125"/>
              <a:gd name="connsiteY18" fmla="*/ 2294731 h 3933825"/>
              <a:gd name="connsiteX19" fmla="*/ 0 w 7477125"/>
              <a:gd name="connsiteY19" fmla="*/ 2294731 h 3933825"/>
              <a:gd name="connsiteX20" fmla="*/ 0 w 7477125"/>
              <a:gd name="connsiteY20" fmla="*/ 655651 h 3933825"/>
              <a:gd name="connsiteX0" fmla="*/ 0 w 7477125"/>
              <a:gd name="connsiteY0" fmla="*/ 369901 h 4210609"/>
              <a:gd name="connsiteX1" fmla="*/ 655651 w 7477125"/>
              <a:gd name="connsiteY1" fmla="*/ 0 h 4210609"/>
              <a:gd name="connsiteX2" fmla="*/ 4361656 w 7477125"/>
              <a:gd name="connsiteY2" fmla="*/ 0 h 4210609"/>
              <a:gd name="connsiteX3" fmla="*/ 4361656 w 7477125"/>
              <a:gd name="connsiteY3" fmla="*/ 0 h 4210609"/>
              <a:gd name="connsiteX4" fmla="*/ 6230938 w 7477125"/>
              <a:gd name="connsiteY4" fmla="*/ 0 h 4210609"/>
              <a:gd name="connsiteX5" fmla="*/ 6821474 w 7477125"/>
              <a:gd name="connsiteY5" fmla="*/ 0 h 4210609"/>
              <a:gd name="connsiteX6" fmla="*/ 7477125 w 7477125"/>
              <a:gd name="connsiteY6" fmla="*/ 655651 h 4210609"/>
              <a:gd name="connsiteX7" fmla="*/ 7477125 w 7477125"/>
              <a:gd name="connsiteY7" fmla="*/ 2294731 h 4210609"/>
              <a:gd name="connsiteX8" fmla="*/ 7477125 w 7477125"/>
              <a:gd name="connsiteY8" fmla="*/ 2294731 h 4210609"/>
              <a:gd name="connsiteX9" fmla="*/ 7477125 w 7477125"/>
              <a:gd name="connsiteY9" fmla="*/ 3278188 h 4210609"/>
              <a:gd name="connsiteX10" fmla="*/ 7477125 w 7477125"/>
              <a:gd name="connsiteY10" fmla="*/ 3278174 h 4210609"/>
              <a:gd name="connsiteX11" fmla="*/ 6821474 w 7477125"/>
              <a:gd name="connsiteY11" fmla="*/ 3933825 h 4210609"/>
              <a:gd name="connsiteX12" fmla="*/ 6230938 w 7477125"/>
              <a:gd name="connsiteY12" fmla="*/ 3933825 h 4210609"/>
              <a:gd name="connsiteX13" fmla="*/ 3895283 w 7477125"/>
              <a:gd name="connsiteY13" fmla="*/ 4210609 h 4210609"/>
              <a:gd name="connsiteX14" fmla="*/ 4361656 w 7477125"/>
              <a:gd name="connsiteY14" fmla="*/ 3933825 h 4210609"/>
              <a:gd name="connsiteX15" fmla="*/ 655651 w 7477125"/>
              <a:gd name="connsiteY15" fmla="*/ 3933825 h 4210609"/>
              <a:gd name="connsiteX16" fmla="*/ 0 w 7477125"/>
              <a:gd name="connsiteY16" fmla="*/ 3278174 h 4210609"/>
              <a:gd name="connsiteX17" fmla="*/ 0 w 7477125"/>
              <a:gd name="connsiteY17" fmla="*/ 3278188 h 4210609"/>
              <a:gd name="connsiteX18" fmla="*/ 0 w 7477125"/>
              <a:gd name="connsiteY18" fmla="*/ 2294731 h 4210609"/>
              <a:gd name="connsiteX19" fmla="*/ 0 w 7477125"/>
              <a:gd name="connsiteY19" fmla="*/ 2294731 h 4210609"/>
              <a:gd name="connsiteX20" fmla="*/ 0 w 747712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655651 w 7496175"/>
              <a:gd name="connsiteY15" fmla="*/ 3933825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202474 w 7496175"/>
              <a:gd name="connsiteY11" fmla="*/ 3924300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154849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4361656 w 7496175"/>
              <a:gd name="connsiteY14" fmla="*/ 393382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571081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52087"/>
              <a:gd name="connsiteX1" fmla="*/ 655651 w 7496175"/>
              <a:gd name="connsiteY1" fmla="*/ 0 h 4252087"/>
              <a:gd name="connsiteX2" fmla="*/ 4361656 w 7496175"/>
              <a:gd name="connsiteY2" fmla="*/ 0 h 4252087"/>
              <a:gd name="connsiteX3" fmla="*/ 4361656 w 7496175"/>
              <a:gd name="connsiteY3" fmla="*/ 0 h 4252087"/>
              <a:gd name="connsiteX4" fmla="*/ 6230938 w 7496175"/>
              <a:gd name="connsiteY4" fmla="*/ 0 h 4252087"/>
              <a:gd name="connsiteX5" fmla="*/ 6821474 w 7496175"/>
              <a:gd name="connsiteY5" fmla="*/ 0 h 4252087"/>
              <a:gd name="connsiteX6" fmla="*/ 7496175 w 7496175"/>
              <a:gd name="connsiteY6" fmla="*/ 398476 h 4252087"/>
              <a:gd name="connsiteX7" fmla="*/ 7477125 w 7496175"/>
              <a:gd name="connsiteY7" fmla="*/ 2294731 h 4252087"/>
              <a:gd name="connsiteX8" fmla="*/ 7477125 w 7496175"/>
              <a:gd name="connsiteY8" fmla="*/ 2294731 h 4252087"/>
              <a:gd name="connsiteX9" fmla="*/ 7477125 w 7496175"/>
              <a:gd name="connsiteY9" fmla="*/ 3278188 h 4252087"/>
              <a:gd name="connsiteX10" fmla="*/ 7477125 w 7496175"/>
              <a:gd name="connsiteY10" fmla="*/ 3278174 h 4252087"/>
              <a:gd name="connsiteX11" fmla="*/ 7154849 w 7496175"/>
              <a:gd name="connsiteY11" fmla="*/ 3933825 h 4252087"/>
              <a:gd name="connsiteX12" fmla="*/ 3973513 w 7496175"/>
              <a:gd name="connsiteY12" fmla="*/ 3933826 h 4252087"/>
              <a:gd name="connsiteX13" fmla="*/ 3733358 w 7496175"/>
              <a:gd name="connsiteY13" fmla="*/ 4252087 h 4252087"/>
              <a:gd name="connsiteX14" fmla="*/ 3571081 w 7496175"/>
              <a:gd name="connsiteY14" fmla="*/ 3944195 h 4252087"/>
              <a:gd name="connsiteX15" fmla="*/ 360376 w 7496175"/>
              <a:gd name="connsiteY15" fmla="*/ 3924300 h 4252087"/>
              <a:gd name="connsiteX16" fmla="*/ 0 w 7496175"/>
              <a:gd name="connsiteY16" fmla="*/ 3278174 h 4252087"/>
              <a:gd name="connsiteX17" fmla="*/ 0 w 7496175"/>
              <a:gd name="connsiteY17" fmla="*/ 3278188 h 4252087"/>
              <a:gd name="connsiteX18" fmla="*/ 0 w 7496175"/>
              <a:gd name="connsiteY18" fmla="*/ 2294731 h 4252087"/>
              <a:gd name="connsiteX19" fmla="*/ 0 w 7496175"/>
              <a:gd name="connsiteY19" fmla="*/ 2294731 h 4252087"/>
              <a:gd name="connsiteX20" fmla="*/ 0 w 7496175"/>
              <a:gd name="connsiteY20" fmla="*/ 369901 h 4252087"/>
              <a:gd name="connsiteX0" fmla="*/ 0 w 7496175"/>
              <a:gd name="connsiteY0" fmla="*/ 369901 h 4272826"/>
              <a:gd name="connsiteX1" fmla="*/ 655651 w 7496175"/>
              <a:gd name="connsiteY1" fmla="*/ 0 h 4272826"/>
              <a:gd name="connsiteX2" fmla="*/ 4361656 w 7496175"/>
              <a:gd name="connsiteY2" fmla="*/ 0 h 4272826"/>
              <a:gd name="connsiteX3" fmla="*/ 4361656 w 7496175"/>
              <a:gd name="connsiteY3" fmla="*/ 0 h 4272826"/>
              <a:gd name="connsiteX4" fmla="*/ 6230938 w 7496175"/>
              <a:gd name="connsiteY4" fmla="*/ 0 h 4272826"/>
              <a:gd name="connsiteX5" fmla="*/ 6821474 w 7496175"/>
              <a:gd name="connsiteY5" fmla="*/ 0 h 4272826"/>
              <a:gd name="connsiteX6" fmla="*/ 7496175 w 7496175"/>
              <a:gd name="connsiteY6" fmla="*/ 398476 h 4272826"/>
              <a:gd name="connsiteX7" fmla="*/ 7477125 w 7496175"/>
              <a:gd name="connsiteY7" fmla="*/ 2294731 h 4272826"/>
              <a:gd name="connsiteX8" fmla="*/ 7477125 w 7496175"/>
              <a:gd name="connsiteY8" fmla="*/ 2294731 h 4272826"/>
              <a:gd name="connsiteX9" fmla="*/ 7477125 w 7496175"/>
              <a:gd name="connsiteY9" fmla="*/ 3278188 h 4272826"/>
              <a:gd name="connsiteX10" fmla="*/ 7477125 w 7496175"/>
              <a:gd name="connsiteY10" fmla="*/ 3278174 h 4272826"/>
              <a:gd name="connsiteX11" fmla="*/ 7154849 w 7496175"/>
              <a:gd name="connsiteY11" fmla="*/ 3933825 h 4272826"/>
              <a:gd name="connsiteX12" fmla="*/ 3973513 w 7496175"/>
              <a:gd name="connsiteY12" fmla="*/ 3933826 h 4272826"/>
              <a:gd name="connsiteX13" fmla="*/ 3771458 w 7496175"/>
              <a:gd name="connsiteY13" fmla="*/ 4272826 h 4272826"/>
              <a:gd name="connsiteX14" fmla="*/ 3571081 w 7496175"/>
              <a:gd name="connsiteY14" fmla="*/ 3944195 h 4272826"/>
              <a:gd name="connsiteX15" fmla="*/ 360376 w 7496175"/>
              <a:gd name="connsiteY15" fmla="*/ 3924300 h 4272826"/>
              <a:gd name="connsiteX16" fmla="*/ 0 w 7496175"/>
              <a:gd name="connsiteY16" fmla="*/ 3278174 h 4272826"/>
              <a:gd name="connsiteX17" fmla="*/ 0 w 7496175"/>
              <a:gd name="connsiteY17" fmla="*/ 3278188 h 4272826"/>
              <a:gd name="connsiteX18" fmla="*/ 0 w 7496175"/>
              <a:gd name="connsiteY18" fmla="*/ 2294731 h 4272826"/>
              <a:gd name="connsiteX19" fmla="*/ 0 w 7496175"/>
              <a:gd name="connsiteY19" fmla="*/ 2294731 h 4272826"/>
              <a:gd name="connsiteX20" fmla="*/ 0 w 7496175"/>
              <a:gd name="connsiteY20" fmla="*/ 369901 h 42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6175" h="4272826">
                <a:moveTo>
                  <a:pt x="0" y="369901"/>
                </a:moveTo>
                <a:cubicBezTo>
                  <a:pt x="0" y="7795"/>
                  <a:pt x="293545" y="0"/>
                  <a:pt x="655651" y="0"/>
                </a:cubicBezTo>
                <a:lnTo>
                  <a:pt x="4361656" y="0"/>
                </a:lnTo>
                <a:lnTo>
                  <a:pt x="4361656" y="0"/>
                </a:lnTo>
                <a:lnTo>
                  <a:pt x="6230938" y="0"/>
                </a:lnTo>
                <a:lnTo>
                  <a:pt x="6821474" y="0"/>
                </a:lnTo>
                <a:cubicBezTo>
                  <a:pt x="7183580" y="0"/>
                  <a:pt x="7496175" y="36370"/>
                  <a:pt x="7496175" y="398476"/>
                </a:cubicBezTo>
                <a:lnTo>
                  <a:pt x="7477125" y="2294731"/>
                </a:lnTo>
                <a:lnTo>
                  <a:pt x="7477125" y="2294731"/>
                </a:lnTo>
                <a:lnTo>
                  <a:pt x="7477125" y="3278188"/>
                </a:lnTo>
                <a:lnTo>
                  <a:pt x="7477125" y="3278174"/>
                </a:lnTo>
                <a:cubicBezTo>
                  <a:pt x="7477125" y="3640280"/>
                  <a:pt x="7516955" y="3933825"/>
                  <a:pt x="7154849" y="3933825"/>
                </a:cubicBezTo>
                <a:lnTo>
                  <a:pt x="3973513" y="3933826"/>
                </a:lnTo>
                <a:lnTo>
                  <a:pt x="3771458" y="4272826"/>
                </a:lnTo>
                <a:lnTo>
                  <a:pt x="3571081" y="3944195"/>
                </a:lnTo>
                <a:lnTo>
                  <a:pt x="360376" y="3924300"/>
                </a:lnTo>
                <a:cubicBezTo>
                  <a:pt x="-1730" y="3924300"/>
                  <a:pt x="0" y="3640280"/>
                  <a:pt x="0" y="3278174"/>
                </a:cubicBezTo>
                <a:lnTo>
                  <a:pt x="0" y="3278188"/>
                </a:lnTo>
                <a:lnTo>
                  <a:pt x="0" y="2294731"/>
                </a:lnTo>
                <a:lnTo>
                  <a:pt x="0" y="2294731"/>
                </a:lnTo>
                <a:lnTo>
                  <a:pt x="0" y="369901"/>
                </a:lnTo>
                <a:close/>
              </a:path>
            </a:pathLst>
          </a:cu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1"/>
          <p:cNvSpPr>
            <a:spLocks noGrp="1"/>
          </p:cNvSpPr>
          <p:nvPr>
            <p:ph type="sldNum" sz="quarter" idx="12"/>
          </p:nvPr>
        </p:nvSpPr>
        <p:spPr>
          <a:xfrm>
            <a:off x="3502670" y="6160350"/>
            <a:ext cx="2133600" cy="560598"/>
          </a:xfrm>
        </p:spPr>
        <p:txBody>
          <a:bodyPr/>
          <a:lstStyle/>
          <a:p>
            <a:fld id="{25FA0F75-4A0E-43A9-AB9D-018D987E9C11}" type="slidenum">
              <a:rPr lang="fr-FR" smtClean="0"/>
              <a:pPr/>
              <a:t>3</a:t>
            </a:fld>
            <a:endParaRPr lang="fr-FR" dirty="0"/>
          </a:p>
        </p:txBody>
      </p:sp>
      <p:sp>
        <p:nvSpPr>
          <p:cNvPr id="21" name="ZoneTexte 20"/>
          <p:cNvSpPr txBox="1"/>
          <p:nvPr/>
        </p:nvSpPr>
        <p:spPr>
          <a:xfrm>
            <a:off x="8077944" y="1872808"/>
            <a:ext cx="656481" cy="369332"/>
          </a:xfrm>
          <a:prstGeom prst="rect">
            <a:avLst/>
          </a:prstGeom>
          <a:noFill/>
        </p:spPr>
        <p:txBody>
          <a:bodyPr wrap="square" rtlCol="0">
            <a:spAutoFit/>
          </a:bodyPr>
          <a:lstStyle/>
          <a:p>
            <a:r>
              <a:rPr lang="fr-FR" dirty="0" smtClean="0">
                <a:solidFill>
                  <a:schemeClr val="bg1"/>
                </a:solidFill>
              </a:rPr>
              <a:t>1990</a:t>
            </a:r>
            <a:endParaRPr lang="fr-FR" dirty="0">
              <a:solidFill>
                <a:schemeClr val="bg1"/>
              </a:solidFill>
            </a:endParaRPr>
          </a:p>
        </p:txBody>
      </p:sp>
      <p:pic>
        <p:nvPicPr>
          <p:cNvPr id="15362" name="Picture 2" descr="http://simonnardou.files.wordpress.com/2011/03/berners-lee3333.jpg?w=112&amp;h=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45" y="3341687"/>
            <a:ext cx="1066800" cy="1419226"/>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1883232" y="2311071"/>
            <a:ext cx="5877594" cy="2585323"/>
          </a:xfrm>
          <a:prstGeom prst="rect">
            <a:avLst/>
          </a:prstGeom>
          <a:noFill/>
        </p:spPr>
        <p:txBody>
          <a:bodyPr wrap="square" rtlCol="0">
            <a:spAutoFit/>
          </a:bodyPr>
          <a:lstStyle/>
          <a:p>
            <a:r>
              <a:rPr lang="fr-FR" b="1" dirty="0" smtClean="0"/>
              <a:t>Différents noms envisagés :</a:t>
            </a:r>
          </a:p>
          <a:p>
            <a:endParaRPr lang="fr-FR" dirty="0"/>
          </a:p>
          <a:p>
            <a:pPr marL="285750" indent="-285750">
              <a:buFontTx/>
              <a:buChar char="-"/>
            </a:pPr>
            <a:r>
              <a:rPr lang="fr-FR" dirty="0" smtClean="0"/>
              <a:t>"</a:t>
            </a:r>
            <a:r>
              <a:rPr lang="fr-FR" dirty="0"/>
              <a:t>Mine Of information" </a:t>
            </a:r>
            <a:r>
              <a:rPr lang="fr-FR" dirty="0" smtClean="0"/>
              <a:t>soit MOI : </a:t>
            </a:r>
            <a:r>
              <a:rPr lang="fr-FR" dirty="0"/>
              <a:t>trop </a:t>
            </a:r>
            <a:r>
              <a:rPr lang="fr-FR" dirty="0" smtClean="0"/>
              <a:t>égoïste pour l’intéressé</a:t>
            </a:r>
            <a:endParaRPr lang="fr-FR" dirty="0"/>
          </a:p>
          <a:p>
            <a:pPr marL="285750" indent="-285750">
              <a:buFontTx/>
              <a:buChar char="-"/>
            </a:pPr>
            <a:r>
              <a:rPr lang="fr-FR" dirty="0" smtClean="0"/>
              <a:t>"The </a:t>
            </a:r>
            <a:r>
              <a:rPr lang="fr-FR" dirty="0"/>
              <a:t>Information </a:t>
            </a:r>
            <a:r>
              <a:rPr lang="fr-FR" dirty="0" smtClean="0"/>
              <a:t>Mine" </a:t>
            </a:r>
            <a:r>
              <a:rPr lang="fr-FR" dirty="0"/>
              <a:t>soit TIM :  trop égocentrique pour </a:t>
            </a:r>
            <a:r>
              <a:rPr lang="fr-FR" dirty="0" smtClean="0"/>
              <a:t>l’intéressé</a:t>
            </a:r>
          </a:p>
          <a:p>
            <a:pPr marL="285750" indent="-285750">
              <a:buFontTx/>
              <a:buChar char="-"/>
            </a:pPr>
            <a:r>
              <a:rPr lang="fr-FR" dirty="0" smtClean="0"/>
              <a:t>"Information </a:t>
            </a:r>
            <a:r>
              <a:rPr lang="fr-FR" dirty="0" err="1" smtClean="0"/>
              <a:t>Mesh</a:t>
            </a:r>
            <a:r>
              <a:rPr lang="fr-FR" dirty="0" smtClean="0"/>
              <a:t>" </a:t>
            </a:r>
            <a:r>
              <a:rPr lang="fr-FR" dirty="0"/>
              <a:t>soit </a:t>
            </a:r>
            <a:r>
              <a:rPr lang="fr-FR" dirty="0" err="1" smtClean="0"/>
              <a:t>iM</a:t>
            </a:r>
            <a:r>
              <a:rPr lang="fr-FR" dirty="0" smtClean="0"/>
              <a:t> </a:t>
            </a:r>
          </a:p>
          <a:p>
            <a:pPr marL="285750" indent="-285750">
              <a:buFontTx/>
              <a:buChar char="-"/>
            </a:pPr>
            <a:endParaRPr lang="fr-FR" dirty="0"/>
          </a:p>
          <a:p>
            <a:pPr marL="285750" indent="-285750">
              <a:buFontTx/>
              <a:buChar char="-"/>
            </a:pPr>
            <a:r>
              <a:rPr lang="fr-FR" dirty="0" smtClean="0"/>
              <a:t>" World Wide Web " </a:t>
            </a:r>
            <a:r>
              <a:rPr lang="fr-FR" dirty="0"/>
              <a:t> </a:t>
            </a:r>
            <a:r>
              <a:rPr lang="fr-FR" dirty="0" smtClean="0"/>
              <a:t>: retenu !</a:t>
            </a:r>
          </a:p>
        </p:txBody>
      </p:sp>
      <p:sp>
        <p:nvSpPr>
          <p:cNvPr id="13" name="Rectangle à coins arrondis 12"/>
          <p:cNvSpPr/>
          <p:nvPr/>
        </p:nvSpPr>
        <p:spPr>
          <a:xfrm>
            <a:off x="3251609" y="1323975"/>
            <a:ext cx="1419225" cy="295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1990</a:t>
            </a:r>
            <a:endParaRPr lang="fr-FR" dirty="0"/>
          </a:p>
        </p:txBody>
      </p:sp>
      <p:sp>
        <p:nvSpPr>
          <p:cNvPr id="14" name="Rectangle 13"/>
          <p:cNvSpPr/>
          <p:nvPr/>
        </p:nvSpPr>
        <p:spPr>
          <a:xfrm>
            <a:off x="611560" y="800755"/>
            <a:ext cx="7542584" cy="523220"/>
          </a:xfrm>
          <a:prstGeom prst="rect">
            <a:avLst/>
          </a:prstGeom>
        </p:spPr>
        <p:txBody>
          <a:bodyPr wrap="square">
            <a:spAutoFit/>
          </a:bodyPr>
          <a:lstStyle/>
          <a:p>
            <a:pPr lvl="0"/>
            <a:r>
              <a:rPr lang="fr-FR" sz="2800" b="1" dirty="0" smtClean="0">
                <a:solidFill>
                  <a:srgbClr val="6F7B82"/>
                </a:solidFill>
              </a:rPr>
              <a:t>Un peu d’histoire</a:t>
            </a:r>
            <a:endParaRPr lang="fr-FR" sz="2800" b="1" dirty="0">
              <a:solidFill>
                <a:srgbClr val="6F7B82"/>
              </a:solidFill>
            </a:endParaRPr>
          </a:p>
        </p:txBody>
      </p:sp>
      <p:sp>
        <p:nvSpPr>
          <p:cNvPr id="15" name="Rectangle 14"/>
          <p:cNvSpPr/>
          <p:nvPr/>
        </p:nvSpPr>
        <p:spPr>
          <a:xfrm>
            <a:off x="379529" y="4760913"/>
            <a:ext cx="1709955" cy="369332"/>
          </a:xfrm>
          <a:prstGeom prst="rect">
            <a:avLst/>
          </a:prstGeom>
        </p:spPr>
        <p:txBody>
          <a:bodyPr wrap="none">
            <a:spAutoFit/>
          </a:bodyPr>
          <a:lstStyle/>
          <a:p>
            <a:r>
              <a:rPr lang="fr-FR" dirty="0"/>
              <a:t>Tim </a:t>
            </a:r>
            <a:r>
              <a:rPr lang="fr-FR" dirty="0" err="1"/>
              <a:t>Berners</a:t>
            </a:r>
            <a:r>
              <a:rPr lang="fr-FR" dirty="0"/>
              <a:t>-Lee</a:t>
            </a:r>
          </a:p>
        </p:txBody>
      </p:sp>
      <p:sp>
        <p:nvSpPr>
          <p:cNvPr id="20" name="ZoneTexte 19"/>
          <p:cNvSpPr txBox="1"/>
          <p:nvPr/>
        </p:nvSpPr>
        <p:spPr>
          <a:xfrm>
            <a:off x="8230344" y="2025208"/>
            <a:ext cx="656481" cy="369332"/>
          </a:xfrm>
          <a:prstGeom prst="rect">
            <a:avLst/>
          </a:prstGeom>
          <a:noFill/>
        </p:spPr>
        <p:txBody>
          <a:bodyPr wrap="square" rtlCol="0">
            <a:spAutoFit/>
          </a:bodyPr>
          <a:lstStyle/>
          <a:p>
            <a:r>
              <a:rPr lang="fr-FR" dirty="0" smtClean="0">
                <a:solidFill>
                  <a:schemeClr val="bg1"/>
                </a:solidFill>
              </a:rPr>
              <a:t>1990</a:t>
            </a:r>
            <a:endParaRPr lang="fr-FR" dirty="0">
              <a:solidFill>
                <a:schemeClr val="bg1"/>
              </a:solidFill>
            </a:endParaRPr>
          </a:p>
        </p:txBody>
      </p:sp>
      <p:sp>
        <p:nvSpPr>
          <p:cNvPr id="27" name="Rectangle 26"/>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28" name="Connecteur droit 27"/>
          <p:cNvCxnSpPr/>
          <p:nvPr/>
        </p:nvCxnSpPr>
        <p:spPr>
          <a:xfrm>
            <a:off x="8030319" y="1887096"/>
            <a:ext cx="0" cy="314325"/>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8077944" y="1872808"/>
            <a:ext cx="656481" cy="369332"/>
          </a:xfrm>
          <a:prstGeom prst="rect">
            <a:avLst/>
          </a:prstGeom>
          <a:noFill/>
        </p:spPr>
        <p:txBody>
          <a:bodyPr wrap="square" rtlCol="0">
            <a:spAutoFit/>
          </a:bodyPr>
          <a:lstStyle/>
          <a:p>
            <a:r>
              <a:rPr lang="fr-FR" dirty="0" smtClean="0">
                <a:solidFill>
                  <a:schemeClr val="bg1"/>
                </a:solidFill>
              </a:rPr>
              <a:t>1990</a:t>
            </a:r>
            <a:endParaRPr lang="fr-FR" dirty="0">
              <a:solidFill>
                <a:schemeClr val="bg1"/>
              </a:solidFill>
            </a:endParaRPr>
          </a:p>
        </p:txBody>
      </p:sp>
      <p:cxnSp>
        <p:nvCxnSpPr>
          <p:cNvPr id="30" name="Connecteur droit 29"/>
          <p:cNvCxnSpPr/>
          <p:nvPr/>
        </p:nvCxnSpPr>
        <p:spPr>
          <a:xfrm>
            <a:off x="8030319" y="2353821"/>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8077944" y="2339533"/>
            <a:ext cx="656481" cy="369332"/>
          </a:xfrm>
          <a:prstGeom prst="rect">
            <a:avLst/>
          </a:prstGeom>
          <a:solidFill>
            <a:schemeClr val="accent2"/>
          </a:solidFill>
        </p:spPr>
        <p:txBody>
          <a:bodyPr wrap="square" rtlCol="0">
            <a:spAutoFit/>
          </a:bodyPr>
          <a:lstStyle/>
          <a:p>
            <a:r>
              <a:rPr lang="fr-FR" dirty="0" smtClean="0">
                <a:solidFill>
                  <a:schemeClr val="accent4"/>
                </a:solidFill>
              </a:rPr>
              <a:t>1994</a:t>
            </a:r>
            <a:endParaRPr lang="fr-FR" dirty="0">
              <a:solidFill>
                <a:schemeClr val="accent4"/>
              </a:solidFill>
            </a:endParaRPr>
          </a:p>
        </p:txBody>
      </p:sp>
      <p:cxnSp>
        <p:nvCxnSpPr>
          <p:cNvPr id="32" name="Connecteur droit 31"/>
          <p:cNvCxnSpPr/>
          <p:nvPr/>
        </p:nvCxnSpPr>
        <p:spPr>
          <a:xfrm>
            <a:off x="8030319" y="2852104"/>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8077944" y="2837816"/>
            <a:ext cx="656481" cy="369332"/>
          </a:xfrm>
          <a:prstGeom prst="rect">
            <a:avLst/>
          </a:prstGeom>
          <a:solidFill>
            <a:schemeClr val="accent2"/>
          </a:solidFill>
        </p:spPr>
        <p:txBody>
          <a:bodyPr wrap="square" rtlCol="0">
            <a:spAutoFit/>
          </a:bodyPr>
          <a:lstStyle/>
          <a:p>
            <a:r>
              <a:rPr lang="fr-FR" dirty="0" smtClean="0">
                <a:solidFill>
                  <a:schemeClr val="accent4"/>
                </a:solidFill>
              </a:rPr>
              <a:t>2009</a:t>
            </a:r>
            <a:endParaRPr lang="fr-FR" dirty="0">
              <a:solidFill>
                <a:schemeClr val="accent4"/>
              </a:solidFill>
            </a:endParaRPr>
          </a:p>
        </p:txBody>
      </p:sp>
      <p:cxnSp>
        <p:nvCxnSpPr>
          <p:cNvPr id="34" name="Connecteur droit 33"/>
          <p:cNvCxnSpPr/>
          <p:nvPr/>
        </p:nvCxnSpPr>
        <p:spPr>
          <a:xfrm>
            <a:off x="8030319" y="3299792"/>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8077944" y="3285504"/>
            <a:ext cx="656481" cy="369332"/>
          </a:xfrm>
          <a:prstGeom prst="rect">
            <a:avLst/>
          </a:prstGeom>
          <a:solidFill>
            <a:schemeClr val="accent2"/>
          </a:solidFill>
        </p:spPr>
        <p:txBody>
          <a:bodyPr wrap="square" rtlCol="0">
            <a:spAutoFit/>
          </a:bodyPr>
          <a:lstStyle/>
          <a:p>
            <a:r>
              <a:rPr lang="fr-FR" dirty="0" smtClean="0">
                <a:solidFill>
                  <a:schemeClr val="accent4"/>
                </a:solidFill>
              </a:rPr>
              <a:t>2012</a:t>
            </a:r>
            <a:endParaRPr lang="fr-FR" dirty="0">
              <a:solidFill>
                <a:schemeClr val="accent4"/>
              </a:solidFill>
            </a:endParaRPr>
          </a:p>
        </p:txBody>
      </p:sp>
      <p:cxnSp>
        <p:nvCxnSpPr>
          <p:cNvPr id="37" name="Connecteur droit 36"/>
          <p:cNvCxnSpPr/>
          <p:nvPr/>
        </p:nvCxnSpPr>
        <p:spPr>
          <a:xfrm>
            <a:off x="8030319" y="377494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8077944" y="3760658"/>
            <a:ext cx="656481" cy="369332"/>
          </a:xfrm>
          <a:prstGeom prst="rect">
            <a:avLst/>
          </a:prstGeom>
          <a:solidFill>
            <a:schemeClr val="accent2"/>
          </a:solidFill>
        </p:spPr>
        <p:txBody>
          <a:bodyPr wrap="square" rtlCol="0">
            <a:spAutoFit/>
          </a:bodyPr>
          <a:lstStyle/>
          <a:p>
            <a:r>
              <a:rPr lang="fr-FR" dirty="0" smtClean="0">
                <a:solidFill>
                  <a:schemeClr val="accent4"/>
                </a:solidFill>
              </a:rPr>
              <a:t>…</a:t>
            </a:r>
            <a:endParaRPr lang="fr-FR" dirty="0">
              <a:solidFill>
                <a:schemeClr val="accent4"/>
              </a:solidFill>
            </a:endParaRPr>
          </a:p>
        </p:txBody>
      </p:sp>
    </p:spTree>
    <p:extLst>
      <p:ext uri="{BB962C8B-B14F-4D97-AF65-F5344CB8AC3E}">
        <p14:creationId xmlns:p14="http://schemas.microsoft.com/office/powerpoint/2010/main" val="410800213"/>
      </p:ext>
    </p:extLst>
  </p:cSld>
  <p:clrMapOvr>
    <a:masterClrMapping/>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3957637" y="1241763"/>
            <a:ext cx="3584" cy="56162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flipV="1">
            <a:off x="177563" y="1734109"/>
            <a:ext cx="7496175" cy="3924859"/>
          </a:xfrm>
          <a:custGeom>
            <a:avLst/>
            <a:gdLst>
              <a:gd name="connsiteX0" fmla="*/ 0 w 7477125"/>
              <a:gd name="connsiteY0" fmla="*/ 655651 h 3933825"/>
              <a:gd name="connsiteX1" fmla="*/ 655651 w 7477125"/>
              <a:gd name="connsiteY1" fmla="*/ 0 h 3933825"/>
              <a:gd name="connsiteX2" fmla="*/ 4361656 w 7477125"/>
              <a:gd name="connsiteY2" fmla="*/ 0 h 3933825"/>
              <a:gd name="connsiteX3" fmla="*/ 4361656 w 7477125"/>
              <a:gd name="connsiteY3" fmla="*/ 0 h 3933825"/>
              <a:gd name="connsiteX4" fmla="*/ 6230938 w 7477125"/>
              <a:gd name="connsiteY4" fmla="*/ 0 h 3933825"/>
              <a:gd name="connsiteX5" fmla="*/ 6821474 w 7477125"/>
              <a:gd name="connsiteY5" fmla="*/ 0 h 3933825"/>
              <a:gd name="connsiteX6" fmla="*/ 7477125 w 7477125"/>
              <a:gd name="connsiteY6" fmla="*/ 655651 h 3933825"/>
              <a:gd name="connsiteX7" fmla="*/ 7477125 w 7477125"/>
              <a:gd name="connsiteY7" fmla="*/ 2294731 h 3933825"/>
              <a:gd name="connsiteX8" fmla="*/ 7477125 w 7477125"/>
              <a:gd name="connsiteY8" fmla="*/ 2294731 h 3933825"/>
              <a:gd name="connsiteX9" fmla="*/ 7477125 w 7477125"/>
              <a:gd name="connsiteY9" fmla="*/ 3278188 h 3933825"/>
              <a:gd name="connsiteX10" fmla="*/ 7477125 w 7477125"/>
              <a:gd name="connsiteY10" fmla="*/ 3278174 h 3933825"/>
              <a:gd name="connsiteX11" fmla="*/ 6821474 w 7477125"/>
              <a:gd name="connsiteY11" fmla="*/ 3933825 h 3933825"/>
              <a:gd name="connsiteX12" fmla="*/ 6230938 w 7477125"/>
              <a:gd name="connsiteY12" fmla="*/ 3933825 h 3933825"/>
              <a:gd name="connsiteX13" fmla="*/ 3895283 w 7477125"/>
              <a:gd name="connsiteY13" fmla="*/ 4210609 h 3933825"/>
              <a:gd name="connsiteX14" fmla="*/ 4361656 w 7477125"/>
              <a:gd name="connsiteY14" fmla="*/ 3933825 h 3933825"/>
              <a:gd name="connsiteX15" fmla="*/ 655651 w 7477125"/>
              <a:gd name="connsiteY15" fmla="*/ 3933825 h 3933825"/>
              <a:gd name="connsiteX16" fmla="*/ 0 w 7477125"/>
              <a:gd name="connsiteY16" fmla="*/ 3278174 h 3933825"/>
              <a:gd name="connsiteX17" fmla="*/ 0 w 7477125"/>
              <a:gd name="connsiteY17" fmla="*/ 3278188 h 3933825"/>
              <a:gd name="connsiteX18" fmla="*/ 0 w 7477125"/>
              <a:gd name="connsiteY18" fmla="*/ 2294731 h 3933825"/>
              <a:gd name="connsiteX19" fmla="*/ 0 w 7477125"/>
              <a:gd name="connsiteY19" fmla="*/ 2294731 h 3933825"/>
              <a:gd name="connsiteX20" fmla="*/ 0 w 7477125"/>
              <a:gd name="connsiteY20" fmla="*/ 655651 h 3933825"/>
              <a:gd name="connsiteX0" fmla="*/ 0 w 7477125"/>
              <a:gd name="connsiteY0" fmla="*/ 369901 h 4210609"/>
              <a:gd name="connsiteX1" fmla="*/ 655651 w 7477125"/>
              <a:gd name="connsiteY1" fmla="*/ 0 h 4210609"/>
              <a:gd name="connsiteX2" fmla="*/ 4361656 w 7477125"/>
              <a:gd name="connsiteY2" fmla="*/ 0 h 4210609"/>
              <a:gd name="connsiteX3" fmla="*/ 4361656 w 7477125"/>
              <a:gd name="connsiteY3" fmla="*/ 0 h 4210609"/>
              <a:gd name="connsiteX4" fmla="*/ 6230938 w 7477125"/>
              <a:gd name="connsiteY4" fmla="*/ 0 h 4210609"/>
              <a:gd name="connsiteX5" fmla="*/ 6821474 w 7477125"/>
              <a:gd name="connsiteY5" fmla="*/ 0 h 4210609"/>
              <a:gd name="connsiteX6" fmla="*/ 7477125 w 7477125"/>
              <a:gd name="connsiteY6" fmla="*/ 655651 h 4210609"/>
              <a:gd name="connsiteX7" fmla="*/ 7477125 w 7477125"/>
              <a:gd name="connsiteY7" fmla="*/ 2294731 h 4210609"/>
              <a:gd name="connsiteX8" fmla="*/ 7477125 w 7477125"/>
              <a:gd name="connsiteY8" fmla="*/ 2294731 h 4210609"/>
              <a:gd name="connsiteX9" fmla="*/ 7477125 w 7477125"/>
              <a:gd name="connsiteY9" fmla="*/ 3278188 h 4210609"/>
              <a:gd name="connsiteX10" fmla="*/ 7477125 w 7477125"/>
              <a:gd name="connsiteY10" fmla="*/ 3278174 h 4210609"/>
              <a:gd name="connsiteX11" fmla="*/ 6821474 w 7477125"/>
              <a:gd name="connsiteY11" fmla="*/ 3933825 h 4210609"/>
              <a:gd name="connsiteX12" fmla="*/ 6230938 w 7477125"/>
              <a:gd name="connsiteY12" fmla="*/ 3933825 h 4210609"/>
              <a:gd name="connsiteX13" fmla="*/ 3895283 w 7477125"/>
              <a:gd name="connsiteY13" fmla="*/ 4210609 h 4210609"/>
              <a:gd name="connsiteX14" fmla="*/ 4361656 w 7477125"/>
              <a:gd name="connsiteY14" fmla="*/ 3933825 h 4210609"/>
              <a:gd name="connsiteX15" fmla="*/ 655651 w 7477125"/>
              <a:gd name="connsiteY15" fmla="*/ 3933825 h 4210609"/>
              <a:gd name="connsiteX16" fmla="*/ 0 w 7477125"/>
              <a:gd name="connsiteY16" fmla="*/ 3278174 h 4210609"/>
              <a:gd name="connsiteX17" fmla="*/ 0 w 7477125"/>
              <a:gd name="connsiteY17" fmla="*/ 3278188 h 4210609"/>
              <a:gd name="connsiteX18" fmla="*/ 0 w 7477125"/>
              <a:gd name="connsiteY18" fmla="*/ 2294731 h 4210609"/>
              <a:gd name="connsiteX19" fmla="*/ 0 w 7477125"/>
              <a:gd name="connsiteY19" fmla="*/ 2294731 h 4210609"/>
              <a:gd name="connsiteX20" fmla="*/ 0 w 747712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655651 w 7496175"/>
              <a:gd name="connsiteY15" fmla="*/ 3933825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202474 w 7496175"/>
              <a:gd name="connsiteY11" fmla="*/ 3924300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154849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4361656 w 7496175"/>
              <a:gd name="connsiteY14" fmla="*/ 393382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571081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52087"/>
              <a:gd name="connsiteX1" fmla="*/ 655651 w 7496175"/>
              <a:gd name="connsiteY1" fmla="*/ 0 h 4252087"/>
              <a:gd name="connsiteX2" fmla="*/ 4361656 w 7496175"/>
              <a:gd name="connsiteY2" fmla="*/ 0 h 4252087"/>
              <a:gd name="connsiteX3" fmla="*/ 4361656 w 7496175"/>
              <a:gd name="connsiteY3" fmla="*/ 0 h 4252087"/>
              <a:gd name="connsiteX4" fmla="*/ 6230938 w 7496175"/>
              <a:gd name="connsiteY4" fmla="*/ 0 h 4252087"/>
              <a:gd name="connsiteX5" fmla="*/ 6821474 w 7496175"/>
              <a:gd name="connsiteY5" fmla="*/ 0 h 4252087"/>
              <a:gd name="connsiteX6" fmla="*/ 7496175 w 7496175"/>
              <a:gd name="connsiteY6" fmla="*/ 398476 h 4252087"/>
              <a:gd name="connsiteX7" fmla="*/ 7477125 w 7496175"/>
              <a:gd name="connsiteY7" fmla="*/ 2294731 h 4252087"/>
              <a:gd name="connsiteX8" fmla="*/ 7477125 w 7496175"/>
              <a:gd name="connsiteY8" fmla="*/ 2294731 h 4252087"/>
              <a:gd name="connsiteX9" fmla="*/ 7477125 w 7496175"/>
              <a:gd name="connsiteY9" fmla="*/ 3278188 h 4252087"/>
              <a:gd name="connsiteX10" fmla="*/ 7477125 w 7496175"/>
              <a:gd name="connsiteY10" fmla="*/ 3278174 h 4252087"/>
              <a:gd name="connsiteX11" fmla="*/ 7154849 w 7496175"/>
              <a:gd name="connsiteY11" fmla="*/ 3933825 h 4252087"/>
              <a:gd name="connsiteX12" fmla="*/ 3973513 w 7496175"/>
              <a:gd name="connsiteY12" fmla="*/ 3933826 h 4252087"/>
              <a:gd name="connsiteX13" fmla="*/ 3733358 w 7496175"/>
              <a:gd name="connsiteY13" fmla="*/ 4252087 h 4252087"/>
              <a:gd name="connsiteX14" fmla="*/ 3571081 w 7496175"/>
              <a:gd name="connsiteY14" fmla="*/ 3944195 h 4252087"/>
              <a:gd name="connsiteX15" fmla="*/ 360376 w 7496175"/>
              <a:gd name="connsiteY15" fmla="*/ 3924300 h 4252087"/>
              <a:gd name="connsiteX16" fmla="*/ 0 w 7496175"/>
              <a:gd name="connsiteY16" fmla="*/ 3278174 h 4252087"/>
              <a:gd name="connsiteX17" fmla="*/ 0 w 7496175"/>
              <a:gd name="connsiteY17" fmla="*/ 3278188 h 4252087"/>
              <a:gd name="connsiteX18" fmla="*/ 0 w 7496175"/>
              <a:gd name="connsiteY18" fmla="*/ 2294731 h 4252087"/>
              <a:gd name="connsiteX19" fmla="*/ 0 w 7496175"/>
              <a:gd name="connsiteY19" fmla="*/ 2294731 h 4252087"/>
              <a:gd name="connsiteX20" fmla="*/ 0 w 7496175"/>
              <a:gd name="connsiteY20" fmla="*/ 369901 h 4252087"/>
              <a:gd name="connsiteX0" fmla="*/ 0 w 7496175"/>
              <a:gd name="connsiteY0" fmla="*/ 369901 h 4272826"/>
              <a:gd name="connsiteX1" fmla="*/ 655651 w 7496175"/>
              <a:gd name="connsiteY1" fmla="*/ 0 h 4272826"/>
              <a:gd name="connsiteX2" fmla="*/ 4361656 w 7496175"/>
              <a:gd name="connsiteY2" fmla="*/ 0 h 4272826"/>
              <a:gd name="connsiteX3" fmla="*/ 4361656 w 7496175"/>
              <a:gd name="connsiteY3" fmla="*/ 0 h 4272826"/>
              <a:gd name="connsiteX4" fmla="*/ 6230938 w 7496175"/>
              <a:gd name="connsiteY4" fmla="*/ 0 h 4272826"/>
              <a:gd name="connsiteX5" fmla="*/ 6821474 w 7496175"/>
              <a:gd name="connsiteY5" fmla="*/ 0 h 4272826"/>
              <a:gd name="connsiteX6" fmla="*/ 7496175 w 7496175"/>
              <a:gd name="connsiteY6" fmla="*/ 398476 h 4272826"/>
              <a:gd name="connsiteX7" fmla="*/ 7477125 w 7496175"/>
              <a:gd name="connsiteY7" fmla="*/ 2294731 h 4272826"/>
              <a:gd name="connsiteX8" fmla="*/ 7477125 w 7496175"/>
              <a:gd name="connsiteY8" fmla="*/ 2294731 h 4272826"/>
              <a:gd name="connsiteX9" fmla="*/ 7477125 w 7496175"/>
              <a:gd name="connsiteY9" fmla="*/ 3278188 h 4272826"/>
              <a:gd name="connsiteX10" fmla="*/ 7477125 w 7496175"/>
              <a:gd name="connsiteY10" fmla="*/ 3278174 h 4272826"/>
              <a:gd name="connsiteX11" fmla="*/ 7154849 w 7496175"/>
              <a:gd name="connsiteY11" fmla="*/ 3933825 h 4272826"/>
              <a:gd name="connsiteX12" fmla="*/ 3973513 w 7496175"/>
              <a:gd name="connsiteY12" fmla="*/ 3933826 h 4272826"/>
              <a:gd name="connsiteX13" fmla="*/ 3771458 w 7496175"/>
              <a:gd name="connsiteY13" fmla="*/ 4272826 h 4272826"/>
              <a:gd name="connsiteX14" fmla="*/ 3571081 w 7496175"/>
              <a:gd name="connsiteY14" fmla="*/ 3944195 h 4272826"/>
              <a:gd name="connsiteX15" fmla="*/ 360376 w 7496175"/>
              <a:gd name="connsiteY15" fmla="*/ 3924300 h 4272826"/>
              <a:gd name="connsiteX16" fmla="*/ 0 w 7496175"/>
              <a:gd name="connsiteY16" fmla="*/ 3278174 h 4272826"/>
              <a:gd name="connsiteX17" fmla="*/ 0 w 7496175"/>
              <a:gd name="connsiteY17" fmla="*/ 3278188 h 4272826"/>
              <a:gd name="connsiteX18" fmla="*/ 0 w 7496175"/>
              <a:gd name="connsiteY18" fmla="*/ 2294731 h 4272826"/>
              <a:gd name="connsiteX19" fmla="*/ 0 w 7496175"/>
              <a:gd name="connsiteY19" fmla="*/ 2294731 h 4272826"/>
              <a:gd name="connsiteX20" fmla="*/ 0 w 7496175"/>
              <a:gd name="connsiteY20" fmla="*/ 369901 h 42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6175" h="4272826">
                <a:moveTo>
                  <a:pt x="0" y="369901"/>
                </a:moveTo>
                <a:cubicBezTo>
                  <a:pt x="0" y="7795"/>
                  <a:pt x="293545" y="0"/>
                  <a:pt x="655651" y="0"/>
                </a:cubicBezTo>
                <a:lnTo>
                  <a:pt x="4361656" y="0"/>
                </a:lnTo>
                <a:lnTo>
                  <a:pt x="4361656" y="0"/>
                </a:lnTo>
                <a:lnTo>
                  <a:pt x="6230938" y="0"/>
                </a:lnTo>
                <a:lnTo>
                  <a:pt x="6821474" y="0"/>
                </a:lnTo>
                <a:cubicBezTo>
                  <a:pt x="7183580" y="0"/>
                  <a:pt x="7496175" y="36370"/>
                  <a:pt x="7496175" y="398476"/>
                </a:cubicBezTo>
                <a:lnTo>
                  <a:pt x="7477125" y="2294731"/>
                </a:lnTo>
                <a:lnTo>
                  <a:pt x="7477125" y="2294731"/>
                </a:lnTo>
                <a:lnTo>
                  <a:pt x="7477125" y="3278188"/>
                </a:lnTo>
                <a:lnTo>
                  <a:pt x="7477125" y="3278174"/>
                </a:lnTo>
                <a:cubicBezTo>
                  <a:pt x="7477125" y="3640280"/>
                  <a:pt x="7516955" y="3933825"/>
                  <a:pt x="7154849" y="3933825"/>
                </a:cubicBezTo>
                <a:lnTo>
                  <a:pt x="3973513" y="3933826"/>
                </a:lnTo>
                <a:lnTo>
                  <a:pt x="3771458" y="4272826"/>
                </a:lnTo>
                <a:lnTo>
                  <a:pt x="3571081" y="3944195"/>
                </a:lnTo>
                <a:lnTo>
                  <a:pt x="360376" y="3924300"/>
                </a:lnTo>
                <a:cubicBezTo>
                  <a:pt x="-1730" y="3924300"/>
                  <a:pt x="0" y="3640280"/>
                  <a:pt x="0" y="3278174"/>
                </a:cubicBezTo>
                <a:lnTo>
                  <a:pt x="0" y="3278188"/>
                </a:lnTo>
                <a:lnTo>
                  <a:pt x="0" y="2294731"/>
                </a:lnTo>
                <a:lnTo>
                  <a:pt x="0" y="2294731"/>
                </a:lnTo>
                <a:lnTo>
                  <a:pt x="0" y="369901"/>
                </a:lnTo>
                <a:close/>
              </a:path>
            </a:pathLst>
          </a:cu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11560" y="718543"/>
            <a:ext cx="7542584" cy="523220"/>
          </a:xfrm>
          <a:prstGeom prst="rect">
            <a:avLst/>
          </a:prstGeom>
        </p:spPr>
        <p:txBody>
          <a:bodyPr wrap="square">
            <a:spAutoFit/>
          </a:bodyPr>
          <a:lstStyle/>
          <a:p>
            <a:pPr lvl="0"/>
            <a:r>
              <a:rPr lang="fr-FR" sz="2800" b="1" dirty="0" smtClean="0">
                <a:solidFill>
                  <a:srgbClr val="6F7B82"/>
                </a:solidFill>
              </a:rPr>
              <a:t>Des évolutions de http mais pas uniquement</a:t>
            </a:r>
            <a:endParaRPr lang="fr-FR" sz="2800" b="1" dirty="0">
              <a:solidFill>
                <a:srgbClr val="6F7B82"/>
              </a:solidFill>
            </a:endParaRPr>
          </a:p>
        </p:txBody>
      </p:sp>
      <p:sp>
        <p:nvSpPr>
          <p:cNvPr id="36" name="Espace réservé du numéro de diapositive 1"/>
          <p:cNvSpPr>
            <a:spLocks noGrp="1"/>
          </p:cNvSpPr>
          <p:nvPr>
            <p:ph type="sldNum" sz="quarter" idx="12"/>
          </p:nvPr>
        </p:nvSpPr>
        <p:spPr>
          <a:xfrm>
            <a:off x="3502670" y="6160350"/>
            <a:ext cx="2133600" cy="560598"/>
          </a:xfrm>
        </p:spPr>
        <p:txBody>
          <a:bodyPr/>
          <a:lstStyle/>
          <a:p>
            <a:fld id="{25FA0F75-4A0E-43A9-AB9D-018D987E9C11}" type="slidenum">
              <a:rPr lang="fr-FR" smtClean="0"/>
              <a:pPr/>
              <a:t>4</a:t>
            </a:fld>
            <a:endParaRPr lang="fr-FR" dirty="0"/>
          </a:p>
        </p:txBody>
      </p:sp>
      <p:sp>
        <p:nvSpPr>
          <p:cNvPr id="16" name="Rectangle à coins arrondis 15"/>
          <p:cNvSpPr/>
          <p:nvPr/>
        </p:nvSpPr>
        <p:spPr>
          <a:xfrm>
            <a:off x="3251609" y="1323975"/>
            <a:ext cx="1419225" cy="295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1995 - 2009</a:t>
            </a:r>
            <a:endParaRPr lang="fr-FR"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190750"/>
            <a:ext cx="7291644" cy="301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3248482" y="5165322"/>
            <a:ext cx="4175575" cy="369332"/>
          </a:xfrm>
          <a:prstGeom prst="rect">
            <a:avLst/>
          </a:prstGeom>
          <a:noFill/>
        </p:spPr>
        <p:txBody>
          <a:bodyPr wrap="square" rtlCol="0">
            <a:spAutoFit/>
          </a:bodyPr>
          <a:lstStyle/>
          <a:p>
            <a:r>
              <a:rPr lang="fr-FR" b="1" dirty="0" smtClean="0"/>
              <a:t>Source </a:t>
            </a:r>
            <a:r>
              <a:rPr lang="fr-FR" b="1" dirty="0"/>
              <a:t>: </a:t>
            </a:r>
            <a:r>
              <a:rPr lang="fr-FR" sz="1600" b="1" dirty="0"/>
              <a:t>http://evolutionofweb.appspot.com</a:t>
            </a:r>
          </a:p>
        </p:txBody>
      </p:sp>
      <p:sp>
        <p:nvSpPr>
          <p:cNvPr id="2" name="ZoneTexte 1"/>
          <p:cNvSpPr txBox="1"/>
          <p:nvPr/>
        </p:nvSpPr>
        <p:spPr>
          <a:xfrm>
            <a:off x="3333749" y="2533649"/>
            <a:ext cx="790575" cy="307777"/>
          </a:xfrm>
          <a:prstGeom prst="rect">
            <a:avLst/>
          </a:prstGeom>
          <a:solidFill>
            <a:schemeClr val="bg1"/>
          </a:solidFill>
        </p:spPr>
        <p:txBody>
          <a:bodyPr wrap="square" rtlCol="0">
            <a:spAutoFit/>
          </a:bodyPr>
          <a:lstStyle/>
          <a:p>
            <a:r>
              <a:rPr lang="fr-FR" sz="1400" b="1" dirty="0" smtClean="0">
                <a:solidFill>
                  <a:srgbClr val="000000"/>
                </a:solidFill>
              </a:rPr>
              <a:t>Flash</a:t>
            </a:r>
            <a:endParaRPr lang="fr-FR" sz="1400" b="1" dirty="0">
              <a:solidFill>
                <a:srgbClr val="000000"/>
              </a:solidFill>
            </a:endParaRPr>
          </a:p>
        </p:txBody>
      </p:sp>
      <p:sp>
        <p:nvSpPr>
          <p:cNvPr id="13" name="ZoneTexte 12"/>
          <p:cNvSpPr txBox="1"/>
          <p:nvPr/>
        </p:nvSpPr>
        <p:spPr>
          <a:xfrm>
            <a:off x="5739617" y="2379760"/>
            <a:ext cx="790575" cy="307777"/>
          </a:xfrm>
          <a:prstGeom prst="rect">
            <a:avLst/>
          </a:prstGeom>
          <a:solidFill>
            <a:schemeClr val="bg1"/>
          </a:solidFill>
        </p:spPr>
        <p:txBody>
          <a:bodyPr wrap="square" rtlCol="0">
            <a:spAutoFit/>
          </a:bodyPr>
          <a:lstStyle/>
          <a:p>
            <a:r>
              <a:rPr lang="fr-FR" sz="1400" b="1" dirty="0" err="1" smtClean="0">
                <a:solidFill>
                  <a:srgbClr val="000000"/>
                </a:solidFill>
              </a:rPr>
              <a:t>Svg</a:t>
            </a:r>
            <a:endParaRPr lang="fr-FR" sz="1400" b="1" dirty="0">
              <a:solidFill>
                <a:srgbClr val="000000"/>
              </a:solidFill>
            </a:endParaRPr>
          </a:p>
        </p:txBody>
      </p:sp>
      <p:sp>
        <p:nvSpPr>
          <p:cNvPr id="14" name="ZoneTexte 13"/>
          <p:cNvSpPr txBox="1"/>
          <p:nvPr/>
        </p:nvSpPr>
        <p:spPr>
          <a:xfrm>
            <a:off x="2325452" y="2380015"/>
            <a:ext cx="466726" cy="307777"/>
          </a:xfrm>
          <a:prstGeom prst="rect">
            <a:avLst/>
          </a:prstGeom>
          <a:solidFill>
            <a:schemeClr val="bg1"/>
          </a:solidFill>
        </p:spPr>
        <p:txBody>
          <a:bodyPr wrap="square" rtlCol="0">
            <a:spAutoFit/>
          </a:bodyPr>
          <a:lstStyle/>
          <a:p>
            <a:r>
              <a:rPr lang="fr-FR" sz="1400" b="1" dirty="0" smtClean="0">
                <a:solidFill>
                  <a:srgbClr val="000000"/>
                </a:solidFill>
              </a:rPr>
              <a:t>SSL</a:t>
            </a:r>
            <a:endParaRPr lang="fr-FR" sz="1400" b="1" dirty="0">
              <a:solidFill>
                <a:srgbClr val="000000"/>
              </a:solidFill>
            </a:endParaRPr>
          </a:p>
        </p:txBody>
      </p:sp>
      <p:sp>
        <p:nvSpPr>
          <p:cNvPr id="20" name="ZoneTexte 19"/>
          <p:cNvSpPr txBox="1"/>
          <p:nvPr/>
        </p:nvSpPr>
        <p:spPr>
          <a:xfrm>
            <a:off x="2126111" y="4411689"/>
            <a:ext cx="865407" cy="307777"/>
          </a:xfrm>
          <a:prstGeom prst="rect">
            <a:avLst/>
          </a:prstGeom>
          <a:solidFill>
            <a:schemeClr val="bg1"/>
          </a:solidFill>
        </p:spPr>
        <p:txBody>
          <a:bodyPr wrap="square" rtlCol="0">
            <a:spAutoFit/>
          </a:bodyPr>
          <a:lstStyle/>
          <a:p>
            <a:r>
              <a:rPr lang="fr-FR" sz="1400" b="1" dirty="0" smtClean="0">
                <a:solidFill>
                  <a:srgbClr val="000000"/>
                </a:solidFill>
              </a:rPr>
              <a:t>Html 3</a:t>
            </a:r>
            <a:endParaRPr lang="fr-FR" sz="1400" b="1" dirty="0">
              <a:solidFill>
                <a:srgbClr val="000000"/>
              </a:solidFill>
            </a:endParaRPr>
          </a:p>
        </p:txBody>
      </p:sp>
      <p:sp>
        <p:nvSpPr>
          <p:cNvPr id="22" name="ZoneTexte 21"/>
          <p:cNvSpPr txBox="1"/>
          <p:nvPr/>
        </p:nvSpPr>
        <p:spPr>
          <a:xfrm>
            <a:off x="4568100" y="4239256"/>
            <a:ext cx="580843" cy="307777"/>
          </a:xfrm>
          <a:prstGeom prst="rect">
            <a:avLst/>
          </a:prstGeom>
          <a:solidFill>
            <a:schemeClr val="bg1"/>
          </a:solidFill>
        </p:spPr>
        <p:txBody>
          <a:bodyPr wrap="square" rtlCol="0">
            <a:spAutoFit/>
          </a:bodyPr>
          <a:lstStyle/>
          <a:p>
            <a:r>
              <a:rPr lang="fr-FR" sz="1400" b="1" dirty="0" smtClean="0">
                <a:solidFill>
                  <a:srgbClr val="000000"/>
                </a:solidFill>
              </a:rPr>
              <a:t>Ajax</a:t>
            </a:r>
            <a:endParaRPr lang="fr-FR" sz="1400" b="1" dirty="0">
              <a:solidFill>
                <a:srgbClr val="000000"/>
              </a:solidFill>
            </a:endParaRPr>
          </a:p>
        </p:txBody>
      </p:sp>
      <p:sp>
        <p:nvSpPr>
          <p:cNvPr id="23" name="ZoneTexte 22"/>
          <p:cNvSpPr txBox="1"/>
          <p:nvPr/>
        </p:nvSpPr>
        <p:spPr>
          <a:xfrm>
            <a:off x="4251302" y="4574755"/>
            <a:ext cx="839064" cy="307777"/>
          </a:xfrm>
          <a:prstGeom prst="rect">
            <a:avLst/>
          </a:prstGeom>
          <a:solidFill>
            <a:schemeClr val="bg1"/>
          </a:solidFill>
        </p:spPr>
        <p:txBody>
          <a:bodyPr wrap="square" rtlCol="0">
            <a:spAutoFit/>
          </a:bodyPr>
          <a:lstStyle/>
          <a:p>
            <a:r>
              <a:rPr lang="fr-FR" sz="1400" b="1" dirty="0" smtClean="0">
                <a:solidFill>
                  <a:srgbClr val="000000"/>
                </a:solidFill>
              </a:rPr>
              <a:t>CSS 2</a:t>
            </a:r>
            <a:endParaRPr lang="fr-FR" sz="1400" b="1" dirty="0">
              <a:solidFill>
                <a:srgbClr val="000000"/>
              </a:solidFill>
            </a:endParaRPr>
          </a:p>
        </p:txBody>
      </p:sp>
      <p:sp>
        <p:nvSpPr>
          <p:cNvPr id="24" name="ZoneTexte 23"/>
          <p:cNvSpPr txBox="1"/>
          <p:nvPr/>
        </p:nvSpPr>
        <p:spPr>
          <a:xfrm>
            <a:off x="3795213" y="4283815"/>
            <a:ext cx="839064" cy="307777"/>
          </a:xfrm>
          <a:prstGeom prst="rect">
            <a:avLst/>
          </a:prstGeom>
          <a:solidFill>
            <a:schemeClr val="bg1"/>
          </a:solidFill>
        </p:spPr>
        <p:txBody>
          <a:bodyPr wrap="square" rtlCol="0">
            <a:spAutoFit/>
          </a:bodyPr>
          <a:lstStyle/>
          <a:p>
            <a:r>
              <a:rPr lang="fr-FR" sz="1400" b="1" dirty="0" smtClean="0">
                <a:solidFill>
                  <a:srgbClr val="000000"/>
                </a:solidFill>
              </a:rPr>
              <a:t>HTML4</a:t>
            </a:r>
            <a:endParaRPr lang="fr-FR" sz="1400" b="1" dirty="0">
              <a:solidFill>
                <a:srgbClr val="000000"/>
              </a:solidFill>
            </a:endParaRPr>
          </a:p>
        </p:txBody>
      </p:sp>
      <p:sp>
        <p:nvSpPr>
          <p:cNvPr id="26" name="ZoneTexte 25"/>
          <p:cNvSpPr txBox="1"/>
          <p:nvPr/>
        </p:nvSpPr>
        <p:spPr>
          <a:xfrm>
            <a:off x="3122157" y="4920164"/>
            <a:ext cx="839064" cy="307777"/>
          </a:xfrm>
          <a:prstGeom prst="rect">
            <a:avLst/>
          </a:prstGeom>
          <a:solidFill>
            <a:schemeClr val="bg1"/>
          </a:solidFill>
        </p:spPr>
        <p:txBody>
          <a:bodyPr wrap="square" rtlCol="0">
            <a:spAutoFit/>
          </a:bodyPr>
          <a:lstStyle/>
          <a:p>
            <a:r>
              <a:rPr lang="fr-FR" sz="1400" b="1" dirty="0" smtClean="0">
                <a:solidFill>
                  <a:srgbClr val="000000"/>
                </a:solidFill>
              </a:rPr>
              <a:t>XML</a:t>
            </a:r>
            <a:endParaRPr lang="fr-FR" sz="1400" b="1" dirty="0">
              <a:solidFill>
                <a:srgbClr val="000000"/>
              </a:solidFill>
            </a:endParaRPr>
          </a:p>
        </p:txBody>
      </p:sp>
      <p:sp>
        <p:nvSpPr>
          <p:cNvPr id="27" name="Rectangle 26"/>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28" name="Connecteur droit 27"/>
          <p:cNvCxnSpPr/>
          <p:nvPr/>
        </p:nvCxnSpPr>
        <p:spPr>
          <a:xfrm>
            <a:off x="8030319" y="188709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8077944" y="1872808"/>
            <a:ext cx="656481" cy="369332"/>
          </a:xfrm>
          <a:prstGeom prst="rect">
            <a:avLst/>
          </a:prstGeom>
          <a:noFill/>
        </p:spPr>
        <p:txBody>
          <a:bodyPr wrap="square" rtlCol="0">
            <a:spAutoFit/>
          </a:bodyPr>
          <a:lstStyle/>
          <a:p>
            <a:r>
              <a:rPr lang="fr-FR" dirty="0" smtClean="0">
                <a:solidFill>
                  <a:schemeClr val="accent4"/>
                </a:solidFill>
              </a:rPr>
              <a:t>1990</a:t>
            </a:r>
            <a:endParaRPr lang="fr-FR" dirty="0">
              <a:solidFill>
                <a:schemeClr val="accent4"/>
              </a:solidFill>
            </a:endParaRPr>
          </a:p>
        </p:txBody>
      </p:sp>
      <p:cxnSp>
        <p:nvCxnSpPr>
          <p:cNvPr id="30" name="Connecteur droit 29"/>
          <p:cNvCxnSpPr/>
          <p:nvPr/>
        </p:nvCxnSpPr>
        <p:spPr>
          <a:xfrm>
            <a:off x="8030319" y="2353821"/>
            <a:ext cx="0" cy="314325"/>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8077944" y="2339533"/>
            <a:ext cx="656481" cy="369332"/>
          </a:xfrm>
          <a:prstGeom prst="rect">
            <a:avLst/>
          </a:prstGeom>
          <a:solidFill>
            <a:schemeClr val="accent2"/>
          </a:solidFill>
        </p:spPr>
        <p:txBody>
          <a:bodyPr wrap="square" rtlCol="0">
            <a:spAutoFit/>
          </a:bodyPr>
          <a:lstStyle/>
          <a:p>
            <a:r>
              <a:rPr lang="fr-FR" dirty="0" smtClean="0">
                <a:solidFill>
                  <a:schemeClr val="bg1"/>
                </a:solidFill>
              </a:rPr>
              <a:t>1995</a:t>
            </a:r>
            <a:endParaRPr lang="fr-FR" dirty="0">
              <a:solidFill>
                <a:schemeClr val="bg1"/>
              </a:solidFill>
            </a:endParaRPr>
          </a:p>
        </p:txBody>
      </p:sp>
      <p:cxnSp>
        <p:nvCxnSpPr>
          <p:cNvPr id="32" name="Connecteur droit 31"/>
          <p:cNvCxnSpPr/>
          <p:nvPr/>
        </p:nvCxnSpPr>
        <p:spPr>
          <a:xfrm>
            <a:off x="8030319" y="2852104"/>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8077944" y="2837816"/>
            <a:ext cx="656481" cy="369332"/>
          </a:xfrm>
          <a:prstGeom prst="rect">
            <a:avLst/>
          </a:prstGeom>
          <a:solidFill>
            <a:schemeClr val="accent2"/>
          </a:solidFill>
        </p:spPr>
        <p:txBody>
          <a:bodyPr wrap="square" rtlCol="0">
            <a:spAutoFit/>
          </a:bodyPr>
          <a:lstStyle/>
          <a:p>
            <a:r>
              <a:rPr lang="fr-FR" dirty="0" smtClean="0">
                <a:solidFill>
                  <a:schemeClr val="accent4"/>
                </a:solidFill>
              </a:rPr>
              <a:t>2009</a:t>
            </a:r>
            <a:endParaRPr lang="fr-FR" dirty="0">
              <a:solidFill>
                <a:schemeClr val="accent4"/>
              </a:solidFill>
            </a:endParaRPr>
          </a:p>
        </p:txBody>
      </p:sp>
      <p:cxnSp>
        <p:nvCxnSpPr>
          <p:cNvPr id="34" name="Connecteur droit 33"/>
          <p:cNvCxnSpPr/>
          <p:nvPr/>
        </p:nvCxnSpPr>
        <p:spPr>
          <a:xfrm>
            <a:off x="8030319" y="3299792"/>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8077944" y="3285504"/>
            <a:ext cx="656481" cy="369332"/>
          </a:xfrm>
          <a:prstGeom prst="rect">
            <a:avLst/>
          </a:prstGeom>
          <a:solidFill>
            <a:schemeClr val="accent2"/>
          </a:solidFill>
        </p:spPr>
        <p:txBody>
          <a:bodyPr wrap="square" rtlCol="0">
            <a:spAutoFit/>
          </a:bodyPr>
          <a:lstStyle/>
          <a:p>
            <a:r>
              <a:rPr lang="fr-FR" dirty="0" smtClean="0">
                <a:solidFill>
                  <a:schemeClr val="accent4"/>
                </a:solidFill>
              </a:rPr>
              <a:t>2012</a:t>
            </a:r>
            <a:endParaRPr lang="fr-FR" dirty="0">
              <a:solidFill>
                <a:schemeClr val="accent4"/>
              </a:solidFill>
            </a:endParaRPr>
          </a:p>
        </p:txBody>
      </p:sp>
      <p:cxnSp>
        <p:nvCxnSpPr>
          <p:cNvPr id="37" name="Connecteur droit 36"/>
          <p:cNvCxnSpPr/>
          <p:nvPr/>
        </p:nvCxnSpPr>
        <p:spPr>
          <a:xfrm>
            <a:off x="8030319" y="377494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8077944" y="3760658"/>
            <a:ext cx="656481" cy="369332"/>
          </a:xfrm>
          <a:prstGeom prst="rect">
            <a:avLst/>
          </a:prstGeom>
          <a:solidFill>
            <a:schemeClr val="accent2"/>
          </a:solidFill>
        </p:spPr>
        <p:txBody>
          <a:bodyPr wrap="square" rtlCol="0">
            <a:spAutoFit/>
          </a:bodyPr>
          <a:lstStyle/>
          <a:p>
            <a:r>
              <a:rPr lang="fr-FR" dirty="0" smtClean="0">
                <a:solidFill>
                  <a:schemeClr val="accent4"/>
                </a:solidFill>
              </a:rPr>
              <a:t>…</a:t>
            </a:r>
            <a:endParaRPr lang="fr-FR" dirty="0">
              <a:solidFill>
                <a:schemeClr val="accent4"/>
              </a:solidFill>
            </a:endParaRPr>
          </a:p>
        </p:txBody>
      </p:sp>
    </p:spTree>
    <p:extLst>
      <p:ext uri="{BB962C8B-B14F-4D97-AF65-F5344CB8AC3E}">
        <p14:creationId xmlns:p14="http://schemas.microsoft.com/office/powerpoint/2010/main" val="2237067967"/>
      </p:ext>
    </p:extLst>
  </p:cSld>
  <p:clrMapOvr>
    <a:masterClrMapping/>
  </p:clrMapOvr>
  <p:transition spd="slow">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onnecteur droit 19"/>
          <p:cNvCxnSpPr/>
          <p:nvPr/>
        </p:nvCxnSpPr>
        <p:spPr>
          <a:xfrm>
            <a:off x="3957637" y="1241763"/>
            <a:ext cx="3584" cy="56162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 name="Rectangle à coins arrondis 16"/>
          <p:cNvSpPr/>
          <p:nvPr/>
        </p:nvSpPr>
        <p:spPr>
          <a:xfrm flipV="1">
            <a:off x="177563" y="1734108"/>
            <a:ext cx="7496175" cy="4219016"/>
          </a:xfrm>
          <a:custGeom>
            <a:avLst/>
            <a:gdLst>
              <a:gd name="connsiteX0" fmla="*/ 0 w 7477125"/>
              <a:gd name="connsiteY0" fmla="*/ 655651 h 3933825"/>
              <a:gd name="connsiteX1" fmla="*/ 655651 w 7477125"/>
              <a:gd name="connsiteY1" fmla="*/ 0 h 3933825"/>
              <a:gd name="connsiteX2" fmla="*/ 4361656 w 7477125"/>
              <a:gd name="connsiteY2" fmla="*/ 0 h 3933825"/>
              <a:gd name="connsiteX3" fmla="*/ 4361656 w 7477125"/>
              <a:gd name="connsiteY3" fmla="*/ 0 h 3933825"/>
              <a:gd name="connsiteX4" fmla="*/ 6230938 w 7477125"/>
              <a:gd name="connsiteY4" fmla="*/ 0 h 3933825"/>
              <a:gd name="connsiteX5" fmla="*/ 6821474 w 7477125"/>
              <a:gd name="connsiteY5" fmla="*/ 0 h 3933825"/>
              <a:gd name="connsiteX6" fmla="*/ 7477125 w 7477125"/>
              <a:gd name="connsiteY6" fmla="*/ 655651 h 3933825"/>
              <a:gd name="connsiteX7" fmla="*/ 7477125 w 7477125"/>
              <a:gd name="connsiteY7" fmla="*/ 2294731 h 3933825"/>
              <a:gd name="connsiteX8" fmla="*/ 7477125 w 7477125"/>
              <a:gd name="connsiteY8" fmla="*/ 2294731 h 3933825"/>
              <a:gd name="connsiteX9" fmla="*/ 7477125 w 7477125"/>
              <a:gd name="connsiteY9" fmla="*/ 3278188 h 3933825"/>
              <a:gd name="connsiteX10" fmla="*/ 7477125 w 7477125"/>
              <a:gd name="connsiteY10" fmla="*/ 3278174 h 3933825"/>
              <a:gd name="connsiteX11" fmla="*/ 6821474 w 7477125"/>
              <a:gd name="connsiteY11" fmla="*/ 3933825 h 3933825"/>
              <a:gd name="connsiteX12" fmla="*/ 6230938 w 7477125"/>
              <a:gd name="connsiteY12" fmla="*/ 3933825 h 3933825"/>
              <a:gd name="connsiteX13" fmla="*/ 3895283 w 7477125"/>
              <a:gd name="connsiteY13" fmla="*/ 4210609 h 3933825"/>
              <a:gd name="connsiteX14" fmla="*/ 4361656 w 7477125"/>
              <a:gd name="connsiteY14" fmla="*/ 3933825 h 3933825"/>
              <a:gd name="connsiteX15" fmla="*/ 655651 w 7477125"/>
              <a:gd name="connsiteY15" fmla="*/ 3933825 h 3933825"/>
              <a:gd name="connsiteX16" fmla="*/ 0 w 7477125"/>
              <a:gd name="connsiteY16" fmla="*/ 3278174 h 3933825"/>
              <a:gd name="connsiteX17" fmla="*/ 0 w 7477125"/>
              <a:gd name="connsiteY17" fmla="*/ 3278188 h 3933825"/>
              <a:gd name="connsiteX18" fmla="*/ 0 w 7477125"/>
              <a:gd name="connsiteY18" fmla="*/ 2294731 h 3933825"/>
              <a:gd name="connsiteX19" fmla="*/ 0 w 7477125"/>
              <a:gd name="connsiteY19" fmla="*/ 2294731 h 3933825"/>
              <a:gd name="connsiteX20" fmla="*/ 0 w 7477125"/>
              <a:gd name="connsiteY20" fmla="*/ 655651 h 3933825"/>
              <a:gd name="connsiteX0" fmla="*/ 0 w 7477125"/>
              <a:gd name="connsiteY0" fmla="*/ 369901 h 4210609"/>
              <a:gd name="connsiteX1" fmla="*/ 655651 w 7477125"/>
              <a:gd name="connsiteY1" fmla="*/ 0 h 4210609"/>
              <a:gd name="connsiteX2" fmla="*/ 4361656 w 7477125"/>
              <a:gd name="connsiteY2" fmla="*/ 0 h 4210609"/>
              <a:gd name="connsiteX3" fmla="*/ 4361656 w 7477125"/>
              <a:gd name="connsiteY3" fmla="*/ 0 h 4210609"/>
              <a:gd name="connsiteX4" fmla="*/ 6230938 w 7477125"/>
              <a:gd name="connsiteY4" fmla="*/ 0 h 4210609"/>
              <a:gd name="connsiteX5" fmla="*/ 6821474 w 7477125"/>
              <a:gd name="connsiteY5" fmla="*/ 0 h 4210609"/>
              <a:gd name="connsiteX6" fmla="*/ 7477125 w 7477125"/>
              <a:gd name="connsiteY6" fmla="*/ 655651 h 4210609"/>
              <a:gd name="connsiteX7" fmla="*/ 7477125 w 7477125"/>
              <a:gd name="connsiteY7" fmla="*/ 2294731 h 4210609"/>
              <a:gd name="connsiteX8" fmla="*/ 7477125 w 7477125"/>
              <a:gd name="connsiteY8" fmla="*/ 2294731 h 4210609"/>
              <a:gd name="connsiteX9" fmla="*/ 7477125 w 7477125"/>
              <a:gd name="connsiteY9" fmla="*/ 3278188 h 4210609"/>
              <a:gd name="connsiteX10" fmla="*/ 7477125 w 7477125"/>
              <a:gd name="connsiteY10" fmla="*/ 3278174 h 4210609"/>
              <a:gd name="connsiteX11" fmla="*/ 6821474 w 7477125"/>
              <a:gd name="connsiteY11" fmla="*/ 3933825 h 4210609"/>
              <a:gd name="connsiteX12" fmla="*/ 6230938 w 7477125"/>
              <a:gd name="connsiteY12" fmla="*/ 3933825 h 4210609"/>
              <a:gd name="connsiteX13" fmla="*/ 3895283 w 7477125"/>
              <a:gd name="connsiteY13" fmla="*/ 4210609 h 4210609"/>
              <a:gd name="connsiteX14" fmla="*/ 4361656 w 7477125"/>
              <a:gd name="connsiteY14" fmla="*/ 3933825 h 4210609"/>
              <a:gd name="connsiteX15" fmla="*/ 655651 w 7477125"/>
              <a:gd name="connsiteY15" fmla="*/ 3933825 h 4210609"/>
              <a:gd name="connsiteX16" fmla="*/ 0 w 7477125"/>
              <a:gd name="connsiteY16" fmla="*/ 3278174 h 4210609"/>
              <a:gd name="connsiteX17" fmla="*/ 0 w 7477125"/>
              <a:gd name="connsiteY17" fmla="*/ 3278188 h 4210609"/>
              <a:gd name="connsiteX18" fmla="*/ 0 w 7477125"/>
              <a:gd name="connsiteY18" fmla="*/ 2294731 h 4210609"/>
              <a:gd name="connsiteX19" fmla="*/ 0 w 7477125"/>
              <a:gd name="connsiteY19" fmla="*/ 2294731 h 4210609"/>
              <a:gd name="connsiteX20" fmla="*/ 0 w 747712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655651 w 7496175"/>
              <a:gd name="connsiteY15" fmla="*/ 3933825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202474 w 7496175"/>
              <a:gd name="connsiteY11" fmla="*/ 3924300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154849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4361656 w 7496175"/>
              <a:gd name="connsiteY14" fmla="*/ 393382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571081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52087"/>
              <a:gd name="connsiteX1" fmla="*/ 655651 w 7496175"/>
              <a:gd name="connsiteY1" fmla="*/ 0 h 4252087"/>
              <a:gd name="connsiteX2" fmla="*/ 4361656 w 7496175"/>
              <a:gd name="connsiteY2" fmla="*/ 0 h 4252087"/>
              <a:gd name="connsiteX3" fmla="*/ 4361656 w 7496175"/>
              <a:gd name="connsiteY3" fmla="*/ 0 h 4252087"/>
              <a:gd name="connsiteX4" fmla="*/ 6230938 w 7496175"/>
              <a:gd name="connsiteY4" fmla="*/ 0 h 4252087"/>
              <a:gd name="connsiteX5" fmla="*/ 6821474 w 7496175"/>
              <a:gd name="connsiteY5" fmla="*/ 0 h 4252087"/>
              <a:gd name="connsiteX6" fmla="*/ 7496175 w 7496175"/>
              <a:gd name="connsiteY6" fmla="*/ 398476 h 4252087"/>
              <a:gd name="connsiteX7" fmla="*/ 7477125 w 7496175"/>
              <a:gd name="connsiteY7" fmla="*/ 2294731 h 4252087"/>
              <a:gd name="connsiteX8" fmla="*/ 7477125 w 7496175"/>
              <a:gd name="connsiteY8" fmla="*/ 2294731 h 4252087"/>
              <a:gd name="connsiteX9" fmla="*/ 7477125 w 7496175"/>
              <a:gd name="connsiteY9" fmla="*/ 3278188 h 4252087"/>
              <a:gd name="connsiteX10" fmla="*/ 7477125 w 7496175"/>
              <a:gd name="connsiteY10" fmla="*/ 3278174 h 4252087"/>
              <a:gd name="connsiteX11" fmla="*/ 7154849 w 7496175"/>
              <a:gd name="connsiteY11" fmla="*/ 3933825 h 4252087"/>
              <a:gd name="connsiteX12" fmla="*/ 3973513 w 7496175"/>
              <a:gd name="connsiteY12" fmla="*/ 3933826 h 4252087"/>
              <a:gd name="connsiteX13" fmla="*/ 3733358 w 7496175"/>
              <a:gd name="connsiteY13" fmla="*/ 4252087 h 4252087"/>
              <a:gd name="connsiteX14" fmla="*/ 3571081 w 7496175"/>
              <a:gd name="connsiteY14" fmla="*/ 3944195 h 4252087"/>
              <a:gd name="connsiteX15" fmla="*/ 360376 w 7496175"/>
              <a:gd name="connsiteY15" fmla="*/ 3924300 h 4252087"/>
              <a:gd name="connsiteX16" fmla="*/ 0 w 7496175"/>
              <a:gd name="connsiteY16" fmla="*/ 3278174 h 4252087"/>
              <a:gd name="connsiteX17" fmla="*/ 0 w 7496175"/>
              <a:gd name="connsiteY17" fmla="*/ 3278188 h 4252087"/>
              <a:gd name="connsiteX18" fmla="*/ 0 w 7496175"/>
              <a:gd name="connsiteY18" fmla="*/ 2294731 h 4252087"/>
              <a:gd name="connsiteX19" fmla="*/ 0 w 7496175"/>
              <a:gd name="connsiteY19" fmla="*/ 2294731 h 4252087"/>
              <a:gd name="connsiteX20" fmla="*/ 0 w 7496175"/>
              <a:gd name="connsiteY20" fmla="*/ 369901 h 4252087"/>
              <a:gd name="connsiteX0" fmla="*/ 0 w 7496175"/>
              <a:gd name="connsiteY0" fmla="*/ 369901 h 4272826"/>
              <a:gd name="connsiteX1" fmla="*/ 655651 w 7496175"/>
              <a:gd name="connsiteY1" fmla="*/ 0 h 4272826"/>
              <a:gd name="connsiteX2" fmla="*/ 4361656 w 7496175"/>
              <a:gd name="connsiteY2" fmla="*/ 0 h 4272826"/>
              <a:gd name="connsiteX3" fmla="*/ 4361656 w 7496175"/>
              <a:gd name="connsiteY3" fmla="*/ 0 h 4272826"/>
              <a:gd name="connsiteX4" fmla="*/ 6230938 w 7496175"/>
              <a:gd name="connsiteY4" fmla="*/ 0 h 4272826"/>
              <a:gd name="connsiteX5" fmla="*/ 6821474 w 7496175"/>
              <a:gd name="connsiteY5" fmla="*/ 0 h 4272826"/>
              <a:gd name="connsiteX6" fmla="*/ 7496175 w 7496175"/>
              <a:gd name="connsiteY6" fmla="*/ 398476 h 4272826"/>
              <a:gd name="connsiteX7" fmla="*/ 7477125 w 7496175"/>
              <a:gd name="connsiteY7" fmla="*/ 2294731 h 4272826"/>
              <a:gd name="connsiteX8" fmla="*/ 7477125 w 7496175"/>
              <a:gd name="connsiteY8" fmla="*/ 2294731 h 4272826"/>
              <a:gd name="connsiteX9" fmla="*/ 7477125 w 7496175"/>
              <a:gd name="connsiteY9" fmla="*/ 3278188 h 4272826"/>
              <a:gd name="connsiteX10" fmla="*/ 7477125 w 7496175"/>
              <a:gd name="connsiteY10" fmla="*/ 3278174 h 4272826"/>
              <a:gd name="connsiteX11" fmla="*/ 7154849 w 7496175"/>
              <a:gd name="connsiteY11" fmla="*/ 3933825 h 4272826"/>
              <a:gd name="connsiteX12" fmla="*/ 3973513 w 7496175"/>
              <a:gd name="connsiteY12" fmla="*/ 3933826 h 4272826"/>
              <a:gd name="connsiteX13" fmla="*/ 3771458 w 7496175"/>
              <a:gd name="connsiteY13" fmla="*/ 4272826 h 4272826"/>
              <a:gd name="connsiteX14" fmla="*/ 3571081 w 7496175"/>
              <a:gd name="connsiteY14" fmla="*/ 3944195 h 4272826"/>
              <a:gd name="connsiteX15" fmla="*/ 360376 w 7496175"/>
              <a:gd name="connsiteY15" fmla="*/ 3924300 h 4272826"/>
              <a:gd name="connsiteX16" fmla="*/ 0 w 7496175"/>
              <a:gd name="connsiteY16" fmla="*/ 3278174 h 4272826"/>
              <a:gd name="connsiteX17" fmla="*/ 0 w 7496175"/>
              <a:gd name="connsiteY17" fmla="*/ 3278188 h 4272826"/>
              <a:gd name="connsiteX18" fmla="*/ 0 w 7496175"/>
              <a:gd name="connsiteY18" fmla="*/ 2294731 h 4272826"/>
              <a:gd name="connsiteX19" fmla="*/ 0 w 7496175"/>
              <a:gd name="connsiteY19" fmla="*/ 2294731 h 4272826"/>
              <a:gd name="connsiteX20" fmla="*/ 0 w 7496175"/>
              <a:gd name="connsiteY20" fmla="*/ 369901 h 42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6175" h="4272826">
                <a:moveTo>
                  <a:pt x="0" y="369901"/>
                </a:moveTo>
                <a:cubicBezTo>
                  <a:pt x="0" y="7795"/>
                  <a:pt x="293545" y="0"/>
                  <a:pt x="655651" y="0"/>
                </a:cubicBezTo>
                <a:lnTo>
                  <a:pt x="4361656" y="0"/>
                </a:lnTo>
                <a:lnTo>
                  <a:pt x="4361656" y="0"/>
                </a:lnTo>
                <a:lnTo>
                  <a:pt x="6230938" y="0"/>
                </a:lnTo>
                <a:lnTo>
                  <a:pt x="6821474" y="0"/>
                </a:lnTo>
                <a:cubicBezTo>
                  <a:pt x="7183580" y="0"/>
                  <a:pt x="7496175" y="36370"/>
                  <a:pt x="7496175" y="398476"/>
                </a:cubicBezTo>
                <a:lnTo>
                  <a:pt x="7477125" y="2294731"/>
                </a:lnTo>
                <a:lnTo>
                  <a:pt x="7477125" y="2294731"/>
                </a:lnTo>
                <a:lnTo>
                  <a:pt x="7477125" y="3278188"/>
                </a:lnTo>
                <a:lnTo>
                  <a:pt x="7477125" y="3278174"/>
                </a:lnTo>
                <a:cubicBezTo>
                  <a:pt x="7477125" y="3640280"/>
                  <a:pt x="7516955" y="3933825"/>
                  <a:pt x="7154849" y="3933825"/>
                </a:cubicBezTo>
                <a:lnTo>
                  <a:pt x="3973513" y="3933826"/>
                </a:lnTo>
                <a:lnTo>
                  <a:pt x="3771458" y="4272826"/>
                </a:lnTo>
                <a:lnTo>
                  <a:pt x="3571081" y="3944195"/>
                </a:lnTo>
                <a:lnTo>
                  <a:pt x="360376" y="3924300"/>
                </a:lnTo>
                <a:cubicBezTo>
                  <a:pt x="-1730" y="3924300"/>
                  <a:pt x="0" y="3640280"/>
                  <a:pt x="0" y="3278174"/>
                </a:cubicBezTo>
                <a:lnTo>
                  <a:pt x="0" y="3278188"/>
                </a:lnTo>
                <a:lnTo>
                  <a:pt x="0" y="2294731"/>
                </a:lnTo>
                <a:lnTo>
                  <a:pt x="0" y="2294731"/>
                </a:lnTo>
                <a:lnTo>
                  <a:pt x="0" y="369901"/>
                </a:lnTo>
                <a:close/>
              </a:path>
            </a:pathLst>
          </a:cu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11560" y="743844"/>
            <a:ext cx="7542584" cy="523220"/>
          </a:xfrm>
          <a:prstGeom prst="rect">
            <a:avLst/>
          </a:prstGeom>
        </p:spPr>
        <p:txBody>
          <a:bodyPr wrap="square">
            <a:spAutoFit/>
          </a:bodyPr>
          <a:lstStyle/>
          <a:p>
            <a:pPr lvl="0"/>
            <a:r>
              <a:rPr lang="fr-FR" sz="2800" b="1" dirty="0" smtClean="0">
                <a:solidFill>
                  <a:srgbClr val="6F7B82"/>
                </a:solidFill>
              </a:rPr>
              <a:t>Sans oublier </a:t>
            </a:r>
            <a:r>
              <a:rPr lang="fr-FR" sz="2800" b="1" dirty="0">
                <a:solidFill>
                  <a:srgbClr val="6F7B82"/>
                </a:solidFill>
              </a:rPr>
              <a:t>le </a:t>
            </a:r>
            <a:r>
              <a:rPr lang="fr-FR" sz="2800" b="1" dirty="0" smtClean="0">
                <a:solidFill>
                  <a:srgbClr val="6F7B82"/>
                </a:solidFill>
              </a:rPr>
              <a:t>fameux </a:t>
            </a:r>
            <a:r>
              <a:rPr lang="fr-FR" sz="2800" b="1" dirty="0" err="1" smtClean="0">
                <a:solidFill>
                  <a:srgbClr val="6F7B82"/>
                </a:solidFill>
              </a:rPr>
              <a:t>status</a:t>
            </a:r>
            <a:r>
              <a:rPr lang="fr-FR" sz="2800" b="1" dirty="0" smtClean="0">
                <a:solidFill>
                  <a:srgbClr val="6F7B82"/>
                </a:solidFill>
              </a:rPr>
              <a:t> </a:t>
            </a:r>
            <a:r>
              <a:rPr lang="fr-FR" sz="2800" b="1" dirty="0">
                <a:solidFill>
                  <a:srgbClr val="6F7B82"/>
                </a:solidFill>
              </a:rPr>
              <a:t>code 404</a:t>
            </a:r>
          </a:p>
        </p:txBody>
      </p:sp>
      <p:sp>
        <p:nvSpPr>
          <p:cNvPr id="36" name="Espace réservé du numéro de diapositive 1"/>
          <p:cNvSpPr>
            <a:spLocks noGrp="1"/>
          </p:cNvSpPr>
          <p:nvPr>
            <p:ph type="sldNum" sz="quarter" idx="12"/>
          </p:nvPr>
        </p:nvSpPr>
        <p:spPr>
          <a:xfrm>
            <a:off x="3502670" y="6160350"/>
            <a:ext cx="2133600" cy="560598"/>
          </a:xfrm>
        </p:spPr>
        <p:txBody>
          <a:bodyPr/>
          <a:lstStyle/>
          <a:p>
            <a:fld id="{25FA0F75-4A0E-43A9-AB9D-018D987E9C11}" type="slidenum">
              <a:rPr lang="fr-FR" smtClean="0"/>
              <a:pPr/>
              <a:t>5</a:t>
            </a:fld>
            <a:endParaRPr lang="fr-FR" dirty="0"/>
          </a:p>
        </p:txBody>
      </p:sp>
      <p:sp>
        <p:nvSpPr>
          <p:cNvPr id="13" name="ZoneTexte 12"/>
          <p:cNvSpPr txBox="1"/>
          <p:nvPr/>
        </p:nvSpPr>
        <p:spPr>
          <a:xfrm>
            <a:off x="1415622" y="5532674"/>
            <a:ext cx="5583817" cy="369332"/>
          </a:xfrm>
          <a:prstGeom prst="rect">
            <a:avLst/>
          </a:prstGeom>
          <a:noFill/>
        </p:spPr>
        <p:txBody>
          <a:bodyPr wrap="square" rtlCol="0">
            <a:spAutoFit/>
          </a:bodyPr>
          <a:lstStyle/>
          <a:p>
            <a:r>
              <a:rPr lang="fr-FR" dirty="0" smtClean="0"/>
              <a:t>Crédit : </a:t>
            </a:r>
            <a:r>
              <a:rPr lang="fr-FR" sz="1400" dirty="0" smtClean="0"/>
              <a:t>SCA Promotions http</a:t>
            </a:r>
            <a:r>
              <a:rPr lang="fr-FR" sz="1400" dirty="0"/>
              <a:t>://</a:t>
            </a:r>
            <a:r>
              <a:rPr lang="fr-FR" sz="1400" dirty="0" smtClean="0"/>
              <a:t>scapromotions.com/404/404.html</a:t>
            </a:r>
            <a:endParaRPr lang="fr-FR" sz="1200" dirty="0"/>
          </a:p>
        </p:txBody>
      </p:sp>
      <p:pic>
        <p:nvPicPr>
          <p:cNvPr id="14" name="Picture 2" descr="E:\perso\Conf Paris web\Sur la route de http2.0\404 chuck norr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71" y="2177049"/>
            <a:ext cx="7115576" cy="3396437"/>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34" name="Connecteur droit 33"/>
          <p:cNvCxnSpPr/>
          <p:nvPr/>
        </p:nvCxnSpPr>
        <p:spPr>
          <a:xfrm>
            <a:off x="8030319" y="188709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8077944" y="1872808"/>
            <a:ext cx="656481" cy="369332"/>
          </a:xfrm>
          <a:prstGeom prst="rect">
            <a:avLst/>
          </a:prstGeom>
          <a:noFill/>
        </p:spPr>
        <p:txBody>
          <a:bodyPr wrap="square" rtlCol="0">
            <a:spAutoFit/>
          </a:bodyPr>
          <a:lstStyle/>
          <a:p>
            <a:r>
              <a:rPr lang="fr-FR" dirty="0" smtClean="0">
                <a:solidFill>
                  <a:schemeClr val="accent4"/>
                </a:solidFill>
              </a:rPr>
              <a:t>1990</a:t>
            </a:r>
            <a:endParaRPr lang="fr-FR" dirty="0">
              <a:solidFill>
                <a:schemeClr val="accent4"/>
              </a:solidFill>
            </a:endParaRPr>
          </a:p>
        </p:txBody>
      </p:sp>
      <p:cxnSp>
        <p:nvCxnSpPr>
          <p:cNvPr id="37" name="Connecteur droit 36"/>
          <p:cNvCxnSpPr/>
          <p:nvPr/>
        </p:nvCxnSpPr>
        <p:spPr>
          <a:xfrm>
            <a:off x="8030319" y="2353821"/>
            <a:ext cx="0" cy="314325"/>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8077944" y="2339533"/>
            <a:ext cx="656481" cy="369332"/>
          </a:xfrm>
          <a:prstGeom prst="rect">
            <a:avLst/>
          </a:prstGeom>
          <a:solidFill>
            <a:schemeClr val="accent2"/>
          </a:solidFill>
        </p:spPr>
        <p:txBody>
          <a:bodyPr wrap="square" rtlCol="0">
            <a:spAutoFit/>
          </a:bodyPr>
          <a:lstStyle/>
          <a:p>
            <a:r>
              <a:rPr lang="fr-FR" dirty="0" smtClean="0">
                <a:solidFill>
                  <a:schemeClr val="bg1"/>
                </a:solidFill>
              </a:rPr>
              <a:t>1999</a:t>
            </a:r>
            <a:endParaRPr lang="fr-FR" dirty="0">
              <a:solidFill>
                <a:schemeClr val="bg1"/>
              </a:solidFill>
            </a:endParaRPr>
          </a:p>
        </p:txBody>
      </p:sp>
      <p:cxnSp>
        <p:nvCxnSpPr>
          <p:cNvPr id="39" name="Connecteur droit 38"/>
          <p:cNvCxnSpPr/>
          <p:nvPr/>
        </p:nvCxnSpPr>
        <p:spPr>
          <a:xfrm>
            <a:off x="8030319" y="2852104"/>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8077944" y="2837816"/>
            <a:ext cx="656481" cy="369332"/>
          </a:xfrm>
          <a:prstGeom prst="rect">
            <a:avLst/>
          </a:prstGeom>
          <a:solidFill>
            <a:schemeClr val="accent2"/>
          </a:solidFill>
        </p:spPr>
        <p:txBody>
          <a:bodyPr wrap="square" rtlCol="0">
            <a:spAutoFit/>
          </a:bodyPr>
          <a:lstStyle/>
          <a:p>
            <a:r>
              <a:rPr lang="fr-FR" dirty="0" smtClean="0">
                <a:solidFill>
                  <a:schemeClr val="accent4"/>
                </a:solidFill>
              </a:rPr>
              <a:t>2009</a:t>
            </a:r>
            <a:endParaRPr lang="fr-FR" dirty="0">
              <a:solidFill>
                <a:schemeClr val="accent4"/>
              </a:solidFill>
            </a:endParaRPr>
          </a:p>
        </p:txBody>
      </p:sp>
      <p:cxnSp>
        <p:nvCxnSpPr>
          <p:cNvPr id="41" name="Connecteur droit 40"/>
          <p:cNvCxnSpPr/>
          <p:nvPr/>
        </p:nvCxnSpPr>
        <p:spPr>
          <a:xfrm>
            <a:off x="8030319" y="3299792"/>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8077944" y="3285504"/>
            <a:ext cx="656481" cy="369332"/>
          </a:xfrm>
          <a:prstGeom prst="rect">
            <a:avLst/>
          </a:prstGeom>
          <a:solidFill>
            <a:schemeClr val="accent2"/>
          </a:solidFill>
        </p:spPr>
        <p:txBody>
          <a:bodyPr wrap="square" rtlCol="0">
            <a:spAutoFit/>
          </a:bodyPr>
          <a:lstStyle/>
          <a:p>
            <a:r>
              <a:rPr lang="fr-FR" dirty="0" smtClean="0">
                <a:solidFill>
                  <a:schemeClr val="accent4"/>
                </a:solidFill>
              </a:rPr>
              <a:t>2012</a:t>
            </a:r>
            <a:endParaRPr lang="fr-FR" dirty="0">
              <a:solidFill>
                <a:schemeClr val="accent4"/>
              </a:solidFill>
            </a:endParaRPr>
          </a:p>
        </p:txBody>
      </p:sp>
      <p:cxnSp>
        <p:nvCxnSpPr>
          <p:cNvPr id="43" name="Connecteur droit 42"/>
          <p:cNvCxnSpPr/>
          <p:nvPr/>
        </p:nvCxnSpPr>
        <p:spPr>
          <a:xfrm>
            <a:off x="8030319" y="377494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8077944" y="3760658"/>
            <a:ext cx="656481" cy="369332"/>
          </a:xfrm>
          <a:prstGeom prst="rect">
            <a:avLst/>
          </a:prstGeom>
          <a:solidFill>
            <a:schemeClr val="accent2"/>
          </a:solidFill>
        </p:spPr>
        <p:txBody>
          <a:bodyPr wrap="square" rtlCol="0">
            <a:spAutoFit/>
          </a:bodyPr>
          <a:lstStyle/>
          <a:p>
            <a:r>
              <a:rPr lang="fr-FR" dirty="0" smtClean="0">
                <a:solidFill>
                  <a:schemeClr val="accent4"/>
                </a:solidFill>
              </a:rPr>
              <a:t>…</a:t>
            </a:r>
            <a:endParaRPr lang="fr-FR" dirty="0">
              <a:solidFill>
                <a:schemeClr val="accent4"/>
              </a:solidFill>
            </a:endParaRPr>
          </a:p>
        </p:txBody>
      </p:sp>
      <p:sp>
        <p:nvSpPr>
          <p:cNvPr id="21" name="Rectangle à coins arrondis 20"/>
          <p:cNvSpPr/>
          <p:nvPr/>
        </p:nvSpPr>
        <p:spPr>
          <a:xfrm>
            <a:off x="3251609" y="1323975"/>
            <a:ext cx="1419225" cy="295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1995 - 2009</a:t>
            </a:r>
            <a:endParaRPr lang="fr-FR" dirty="0"/>
          </a:p>
        </p:txBody>
      </p:sp>
    </p:spTree>
    <p:extLst>
      <p:ext uri="{BB962C8B-B14F-4D97-AF65-F5344CB8AC3E}">
        <p14:creationId xmlns:p14="http://schemas.microsoft.com/office/powerpoint/2010/main" val="1485494974"/>
      </p:ext>
    </p:extLst>
  </p:cSld>
  <p:clrMapOvr>
    <a:masterClrMapping/>
  </p:clrMapOvr>
  <p:transition spd="slow">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3961221" y="1971106"/>
            <a:ext cx="0" cy="491858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flipV="1">
            <a:off x="177563" y="1734108"/>
            <a:ext cx="7496175" cy="4274805"/>
          </a:xfrm>
          <a:custGeom>
            <a:avLst/>
            <a:gdLst>
              <a:gd name="connsiteX0" fmla="*/ 0 w 7477125"/>
              <a:gd name="connsiteY0" fmla="*/ 655651 h 3933825"/>
              <a:gd name="connsiteX1" fmla="*/ 655651 w 7477125"/>
              <a:gd name="connsiteY1" fmla="*/ 0 h 3933825"/>
              <a:gd name="connsiteX2" fmla="*/ 4361656 w 7477125"/>
              <a:gd name="connsiteY2" fmla="*/ 0 h 3933825"/>
              <a:gd name="connsiteX3" fmla="*/ 4361656 w 7477125"/>
              <a:gd name="connsiteY3" fmla="*/ 0 h 3933825"/>
              <a:gd name="connsiteX4" fmla="*/ 6230938 w 7477125"/>
              <a:gd name="connsiteY4" fmla="*/ 0 h 3933825"/>
              <a:gd name="connsiteX5" fmla="*/ 6821474 w 7477125"/>
              <a:gd name="connsiteY5" fmla="*/ 0 h 3933825"/>
              <a:gd name="connsiteX6" fmla="*/ 7477125 w 7477125"/>
              <a:gd name="connsiteY6" fmla="*/ 655651 h 3933825"/>
              <a:gd name="connsiteX7" fmla="*/ 7477125 w 7477125"/>
              <a:gd name="connsiteY7" fmla="*/ 2294731 h 3933825"/>
              <a:gd name="connsiteX8" fmla="*/ 7477125 w 7477125"/>
              <a:gd name="connsiteY8" fmla="*/ 2294731 h 3933825"/>
              <a:gd name="connsiteX9" fmla="*/ 7477125 w 7477125"/>
              <a:gd name="connsiteY9" fmla="*/ 3278188 h 3933825"/>
              <a:gd name="connsiteX10" fmla="*/ 7477125 w 7477125"/>
              <a:gd name="connsiteY10" fmla="*/ 3278174 h 3933825"/>
              <a:gd name="connsiteX11" fmla="*/ 6821474 w 7477125"/>
              <a:gd name="connsiteY11" fmla="*/ 3933825 h 3933825"/>
              <a:gd name="connsiteX12" fmla="*/ 6230938 w 7477125"/>
              <a:gd name="connsiteY12" fmla="*/ 3933825 h 3933825"/>
              <a:gd name="connsiteX13" fmla="*/ 3895283 w 7477125"/>
              <a:gd name="connsiteY13" fmla="*/ 4210609 h 3933825"/>
              <a:gd name="connsiteX14" fmla="*/ 4361656 w 7477125"/>
              <a:gd name="connsiteY14" fmla="*/ 3933825 h 3933825"/>
              <a:gd name="connsiteX15" fmla="*/ 655651 w 7477125"/>
              <a:gd name="connsiteY15" fmla="*/ 3933825 h 3933825"/>
              <a:gd name="connsiteX16" fmla="*/ 0 w 7477125"/>
              <a:gd name="connsiteY16" fmla="*/ 3278174 h 3933825"/>
              <a:gd name="connsiteX17" fmla="*/ 0 w 7477125"/>
              <a:gd name="connsiteY17" fmla="*/ 3278188 h 3933825"/>
              <a:gd name="connsiteX18" fmla="*/ 0 w 7477125"/>
              <a:gd name="connsiteY18" fmla="*/ 2294731 h 3933825"/>
              <a:gd name="connsiteX19" fmla="*/ 0 w 7477125"/>
              <a:gd name="connsiteY19" fmla="*/ 2294731 h 3933825"/>
              <a:gd name="connsiteX20" fmla="*/ 0 w 7477125"/>
              <a:gd name="connsiteY20" fmla="*/ 655651 h 3933825"/>
              <a:gd name="connsiteX0" fmla="*/ 0 w 7477125"/>
              <a:gd name="connsiteY0" fmla="*/ 369901 h 4210609"/>
              <a:gd name="connsiteX1" fmla="*/ 655651 w 7477125"/>
              <a:gd name="connsiteY1" fmla="*/ 0 h 4210609"/>
              <a:gd name="connsiteX2" fmla="*/ 4361656 w 7477125"/>
              <a:gd name="connsiteY2" fmla="*/ 0 h 4210609"/>
              <a:gd name="connsiteX3" fmla="*/ 4361656 w 7477125"/>
              <a:gd name="connsiteY3" fmla="*/ 0 h 4210609"/>
              <a:gd name="connsiteX4" fmla="*/ 6230938 w 7477125"/>
              <a:gd name="connsiteY4" fmla="*/ 0 h 4210609"/>
              <a:gd name="connsiteX5" fmla="*/ 6821474 w 7477125"/>
              <a:gd name="connsiteY5" fmla="*/ 0 h 4210609"/>
              <a:gd name="connsiteX6" fmla="*/ 7477125 w 7477125"/>
              <a:gd name="connsiteY6" fmla="*/ 655651 h 4210609"/>
              <a:gd name="connsiteX7" fmla="*/ 7477125 w 7477125"/>
              <a:gd name="connsiteY7" fmla="*/ 2294731 h 4210609"/>
              <a:gd name="connsiteX8" fmla="*/ 7477125 w 7477125"/>
              <a:gd name="connsiteY8" fmla="*/ 2294731 h 4210609"/>
              <a:gd name="connsiteX9" fmla="*/ 7477125 w 7477125"/>
              <a:gd name="connsiteY9" fmla="*/ 3278188 h 4210609"/>
              <a:gd name="connsiteX10" fmla="*/ 7477125 w 7477125"/>
              <a:gd name="connsiteY10" fmla="*/ 3278174 h 4210609"/>
              <a:gd name="connsiteX11" fmla="*/ 6821474 w 7477125"/>
              <a:gd name="connsiteY11" fmla="*/ 3933825 h 4210609"/>
              <a:gd name="connsiteX12" fmla="*/ 6230938 w 7477125"/>
              <a:gd name="connsiteY12" fmla="*/ 3933825 h 4210609"/>
              <a:gd name="connsiteX13" fmla="*/ 3895283 w 7477125"/>
              <a:gd name="connsiteY13" fmla="*/ 4210609 h 4210609"/>
              <a:gd name="connsiteX14" fmla="*/ 4361656 w 7477125"/>
              <a:gd name="connsiteY14" fmla="*/ 3933825 h 4210609"/>
              <a:gd name="connsiteX15" fmla="*/ 655651 w 7477125"/>
              <a:gd name="connsiteY15" fmla="*/ 3933825 h 4210609"/>
              <a:gd name="connsiteX16" fmla="*/ 0 w 7477125"/>
              <a:gd name="connsiteY16" fmla="*/ 3278174 h 4210609"/>
              <a:gd name="connsiteX17" fmla="*/ 0 w 7477125"/>
              <a:gd name="connsiteY17" fmla="*/ 3278188 h 4210609"/>
              <a:gd name="connsiteX18" fmla="*/ 0 w 7477125"/>
              <a:gd name="connsiteY18" fmla="*/ 2294731 h 4210609"/>
              <a:gd name="connsiteX19" fmla="*/ 0 w 7477125"/>
              <a:gd name="connsiteY19" fmla="*/ 2294731 h 4210609"/>
              <a:gd name="connsiteX20" fmla="*/ 0 w 747712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655651 w 7496175"/>
              <a:gd name="connsiteY15" fmla="*/ 3933825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202474 w 7496175"/>
              <a:gd name="connsiteY11" fmla="*/ 3924300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154849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4361656 w 7496175"/>
              <a:gd name="connsiteY14" fmla="*/ 393382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571081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52087"/>
              <a:gd name="connsiteX1" fmla="*/ 655651 w 7496175"/>
              <a:gd name="connsiteY1" fmla="*/ 0 h 4252087"/>
              <a:gd name="connsiteX2" fmla="*/ 4361656 w 7496175"/>
              <a:gd name="connsiteY2" fmla="*/ 0 h 4252087"/>
              <a:gd name="connsiteX3" fmla="*/ 4361656 w 7496175"/>
              <a:gd name="connsiteY3" fmla="*/ 0 h 4252087"/>
              <a:gd name="connsiteX4" fmla="*/ 6230938 w 7496175"/>
              <a:gd name="connsiteY4" fmla="*/ 0 h 4252087"/>
              <a:gd name="connsiteX5" fmla="*/ 6821474 w 7496175"/>
              <a:gd name="connsiteY5" fmla="*/ 0 h 4252087"/>
              <a:gd name="connsiteX6" fmla="*/ 7496175 w 7496175"/>
              <a:gd name="connsiteY6" fmla="*/ 398476 h 4252087"/>
              <a:gd name="connsiteX7" fmla="*/ 7477125 w 7496175"/>
              <a:gd name="connsiteY7" fmla="*/ 2294731 h 4252087"/>
              <a:gd name="connsiteX8" fmla="*/ 7477125 w 7496175"/>
              <a:gd name="connsiteY8" fmla="*/ 2294731 h 4252087"/>
              <a:gd name="connsiteX9" fmla="*/ 7477125 w 7496175"/>
              <a:gd name="connsiteY9" fmla="*/ 3278188 h 4252087"/>
              <a:gd name="connsiteX10" fmla="*/ 7477125 w 7496175"/>
              <a:gd name="connsiteY10" fmla="*/ 3278174 h 4252087"/>
              <a:gd name="connsiteX11" fmla="*/ 7154849 w 7496175"/>
              <a:gd name="connsiteY11" fmla="*/ 3933825 h 4252087"/>
              <a:gd name="connsiteX12" fmla="*/ 3973513 w 7496175"/>
              <a:gd name="connsiteY12" fmla="*/ 3933826 h 4252087"/>
              <a:gd name="connsiteX13" fmla="*/ 3733358 w 7496175"/>
              <a:gd name="connsiteY13" fmla="*/ 4252087 h 4252087"/>
              <a:gd name="connsiteX14" fmla="*/ 3571081 w 7496175"/>
              <a:gd name="connsiteY14" fmla="*/ 3944195 h 4252087"/>
              <a:gd name="connsiteX15" fmla="*/ 360376 w 7496175"/>
              <a:gd name="connsiteY15" fmla="*/ 3924300 h 4252087"/>
              <a:gd name="connsiteX16" fmla="*/ 0 w 7496175"/>
              <a:gd name="connsiteY16" fmla="*/ 3278174 h 4252087"/>
              <a:gd name="connsiteX17" fmla="*/ 0 w 7496175"/>
              <a:gd name="connsiteY17" fmla="*/ 3278188 h 4252087"/>
              <a:gd name="connsiteX18" fmla="*/ 0 w 7496175"/>
              <a:gd name="connsiteY18" fmla="*/ 2294731 h 4252087"/>
              <a:gd name="connsiteX19" fmla="*/ 0 w 7496175"/>
              <a:gd name="connsiteY19" fmla="*/ 2294731 h 4252087"/>
              <a:gd name="connsiteX20" fmla="*/ 0 w 7496175"/>
              <a:gd name="connsiteY20" fmla="*/ 369901 h 4252087"/>
              <a:gd name="connsiteX0" fmla="*/ 0 w 7496175"/>
              <a:gd name="connsiteY0" fmla="*/ 369901 h 4272826"/>
              <a:gd name="connsiteX1" fmla="*/ 655651 w 7496175"/>
              <a:gd name="connsiteY1" fmla="*/ 0 h 4272826"/>
              <a:gd name="connsiteX2" fmla="*/ 4361656 w 7496175"/>
              <a:gd name="connsiteY2" fmla="*/ 0 h 4272826"/>
              <a:gd name="connsiteX3" fmla="*/ 4361656 w 7496175"/>
              <a:gd name="connsiteY3" fmla="*/ 0 h 4272826"/>
              <a:gd name="connsiteX4" fmla="*/ 6230938 w 7496175"/>
              <a:gd name="connsiteY4" fmla="*/ 0 h 4272826"/>
              <a:gd name="connsiteX5" fmla="*/ 6821474 w 7496175"/>
              <a:gd name="connsiteY5" fmla="*/ 0 h 4272826"/>
              <a:gd name="connsiteX6" fmla="*/ 7496175 w 7496175"/>
              <a:gd name="connsiteY6" fmla="*/ 398476 h 4272826"/>
              <a:gd name="connsiteX7" fmla="*/ 7477125 w 7496175"/>
              <a:gd name="connsiteY7" fmla="*/ 2294731 h 4272826"/>
              <a:gd name="connsiteX8" fmla="*/ 7477125 w 7496175"/>
              <a:gd name="connsiteY8" fmla="*/ 2294731 h 4272826"/>
              <a:gd name="connsiteX9" fmla="*/ 7477125 w 7496175"/>
              <a:gd name="connsiteY9" fmla="*/ 3278188 h 4272826"/>
              <a:gd name="connsiteX10" fmla="*/ 7477125 w 7496175"/>
              <a:gd name="connsiteY10" fmla="*/ 3278174 h 4272826"/>
              <a:gd name="connsiteX11" fmla="*/ 7154849 w 7496175"/>
              <a:gd name="connsiteY11" fmla="*/ 3933825 h 4272826"/>
              <a:gd name="connsiteX12" fmla="*/ 3973513 w 7496175"/>
              <a:gd name="connsiteY12" fmla="*/ 3933826 h 4272826"/>
              <a:gd name="connsiteX13" fmla="*/ 3771458 w 7496175"/>
              <a:gd name="connsiteY13" fmla="*/ 4272826 h 4272826"/>
              <a:gd name="connsiteX14" fmla="*/ 3571081 w 7496175"/>
              <a:gd name="connsiteY14" fmla="*/ 3944195 h 4272826"/>
              <a:gd name="connsiteX15" fmla="*/ 360376 w 7496175"/>
              <a:gd name="connsiteY15" fmla="*/ 3924300 h 4272826"/>
              <a:gd name="connsiteX16" fmla="*/ 0 w 7496175"/>
              <a:gd name="connsiteY16" fmla="*/ 3278174 h 4272826"/>
              <a:gd name="connsiteX17" fmla="*/ 0 w 7496175"/>
              <a:gd name="connsiteY17" fmla="*/ 3278188 h 4272826"/>
              <a:gd name="connsiteX18" fmla="*/ 0 w 7496175"/>
              <a:gd name="connsiteY18" fmla="*/ 2294731 h 4272826"/>
              <a:gd name="connsiteX19" fmla="*/ 0 w 7496175"/>
              <a:gd name="connsiteY19" fmla="*/ 2294731 h 4272826"/>
              <a:gd name="connsiteX20" fmla="*/ 0 w 7496175"/>
              <a:gd name="connsiteY20" fmla="*/ 369901 h 42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6175" h="4272826">
                <a:moveTo>
                  <a:pt x="0" y="369901"/>
                </a:moveTo>
                <a:cubicBezTo>
                  <a:pt x="0" y="7795"/>
                  <a:pt x="293545" y="0"/>
                  <a:pt x="655651" y="0"/>
                </a:cubicBezTo>
                <a:lnTo>
                  <a:pt x="4361656" y="0"/>
                </a:lnTo>
                <a:lnTo>
                  <a:pt x="4361656" y="0"/>
                </a:lnTo>
                <a:lnTo>
                  <a:pt x="6230938" y="0"/>
                </a:lnTo>
                <a:lnTo>
                  <a:pt x="6821474" y="0"/>
                </a:lnTo>
                <a:cubicBezTo>
                  <a:pt x="7183580" y="0"/>
                  <a:pt x="7496175" y="36370"/>
                  <a:pt x="7496175" y="398476"/>
                </a:cubicBezTo>
                <a:lnTo>
                  <a:pt x="7477125" y="2294731"/>
                </a:lnTo>
                <a:lnTo>
                  <a:pt x="7477125" y="2294731"/>
                </a:lnTo>
                <a:lnTo>
                  <a:pt x="7477125" y="3278188"/>
                </a:lnTo>
                <a:lnTo>
                  <a:pt x="7477125" y="3278174"/>
                </a:lnTo>
                <a:cubicBezTo>
                  <a:pt x="7477125" y="3640280"/>
                  <a:pt x="7516955" y="3933825"/>
                  <a:pt x="7154849" y="3933825"/>
                </a:cubicBezTo>
                <a:lnTo>
                  <a:pt x="3973513" y="3933826"/>
                </a:lnTo>
                <a:lnTo>
                  <a:pt x="3771458" y="4272826"/>
                </a:lnTo>
                <a:lnTo>
                  <a:pt x="3571081" y="3944195"/>
                </a:lnTo>
                <a:lnTo>
                  <a:pt x="360376" y="3924300"/>
                </a:lnTo>
                <a:cubicBezTo>
                  <a:pt x="-1730" y="3924300"/>
                  <a:pt x="0" y="3640280"/>
                  <a:pt x="0" y="3278174"/>
                </a:cubicBezTo>
                <a:lnTo>
                  <a:pt x="0" y="3278188"/>
                </a:lnTo>
                <a:lnTo>
                  <a:pt x="0" y="2294731"/>
                </a:lnTo>
                <a:lnTo>
                  <a:pt x="0" y="2294731"/>
                </a:lnTo>
                <a:lnTo>
                  <a:pt x="0" y="369901"/>
                </a:lnTo>
                <a:close/>
              </a:path>
            </a:pathLst>
          </a:cu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1"/>
          <p:cNvSpPr>
            <a:spLocks noGrp="1"/>
          </p:cNvSpPr>
          <p:nvPr>
            <p:ph type="sldNum" sz="quarter" idx="12"/>
          </p:nvPr>
        </p:nvSpPr>
        <p:spPr>
          <a:xfrm>
            <a:off x="3502670" y="6160350"/>
            <a:ext cx="2133600" cy="560598"/>
          </a:xfrm>
        </p:spPr>
        <p:txBody>
          <a:bodyPr/>
          <a:lstStyle/>
          <a:p>
            <a:fld id="{25FA0F75-4A0E-43A9-AB9D-018D987E9C11}" type="slidenum">
              <a:rPr lang="fr-FR" smtClean="0"/>
              <a:pPr/>
              <a:t>6</a:t>
            </a:fld>
            <a:endParaRPr lang="fr-FR" dirty="0"/>
          </a:p>
        </p:txBody>
      </p:sp>
      <p:sp>
        <p:nvSpPr>
          <p:cNvPr id="16" name="Rectangle à coins arrondis 15"/>
          <p:cNvSpPr/>
          <p:nvPr/>
        </p:nvSpPr>
        <p:spPr>
          <a:xfrm>
            <a:off x="3251609" y="1323975"/>
            <a:ext cx="1419225" cy="295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1995 - 2009</a:t>
            </a:r>
            <a:endParaRPr lang="fr-FR" dirty="0"/>
          </a:p>
        </p:txBody>
      </p:sp>
      <p:sp>
        <p:nvSpPr>
          <p:cNvPr id="18" name="ZoneTexte 17"/>
          <p:cNvSpPr txBox="1"/>
          <p:nvPr/>
        </p:nvSpPr>
        <p:spPr>
          <a:xfrm>
            <a:off x="4927718" y="2225092"/>
            <a:ext cx="2513239" cy="1692771"/>
          </a:xfrm>
          <a:prstGeom prst="rect">
            <a:avLst/>
          </a:prstGeom>
          <a:noFill/>
        </p:spPr>
        <p:txBody>
          <a:bodyPr wrap="square" rtlCol="0">
            <a:spAutoFit/>
          </a:bodyPr>
          <a:lstStyle/>
          <a:p>
            <a:pPr algn="just"/>
            <a:r>
              <a:rPr lang="fr-FR" sz="1300" dirty="0" smtClean="0"/>
              <a:t>Entre 1995 et 2009 sur le top 1000 des sites web :</a:t>
            </a:r>
          </a:p>
          <a:p>
            <a:pPr algn="just"/>
            <a:endParaRPr lang="fr-FR" sz="1300" dirty="0" smtClean="0"/>
          </a:p>
          <a:p>
            <a:pPr marL="285750" indent="-285750" algn="just">
              <a:buFontTx/>
              <a:buChar char="-"/>
            </a:pPr>
            <a:r>
              <a:rPr lang="fr-FR" sz="1300" dirty="0" smtClean="0"/>
              <a:t>Augmentation de la taille moyenne d’une page : 36 fois</a:t>
            </a:r>
          </a:p>
          <a:p>
            <a:pPr marL="285750" indent="-285750" algn="just">
              <a:buFontTx/>
              <a:buChar char="-"/>
            </a:pPr>
            <a:r>
              <a:rPr lang="fr-FR" sz="1300" dirty="0" smtClean="0"/>
              <a:t>Augmentation du nombre d’objets par page : 28 fois</a:t>
            </a:r>
          </a:p>
          <a:p>
            <a:pPr algn="just"/>
            <a:r>
              <a:rPr lang="fr-FR" sz="1300" dirty="0" smtClean="0"/>
              <a:t> </a:t>
            </a:r>
            <a:endParaRPr lang="fr-FR" sz="1300" dirty="0"/>
          </a:p>
        </p:txBody>
      </p:sp>
      <p:sp>
        <p:nvSpPr>
          <p:cNvPr id="13" name="Rectangle 12"/>
          <p:cNvSpPr/>
          <p:nvPr/>
        </p:nvSpPr>
        <p:spPr>
          <a:xfrm>
            <a:off x="611560" y="800755"/>
            <a:ext cx="7542584" cy="523220"/>
          </a:xfrm>
          <a:prstGeom prst="rect">
            <a:avLst/>
          </a:prstGeom>
        </p:spPr>
        <p:txBody>
          <a:bodyPr wrap="square">
            <a:spAutoFit/>
          </a:bodyPr>
          <a:lstStyle/>
          <a:p>
            <a:pPr lvl="0"/>
            <a:r>
              <a:rPr lang="fr-FR" sz="2800" b="1" dirty="0" smtClean="0">
                <a:solidFill>
                  <a:srgbClr val="6F7B82"/>
                </a:solidFill>
              </a:rPr>
              <a:t>Impacts chiffrés de ces évolutions</a:t>
            </a:r>
            <a:endParaRPr lang="fr-FR" sz="2800" b="1" dirty="0">
              <a:solidFill>
                <a:srgbClr val="6F7B82"/>
              </a:solidFill>
            </a:endParaRPr>
          </a:p>
        </p:txBody>
      </p:sp>
      <p:pic>
        <p:nvPicPr>
          <p:cNvPr id="4098" name="Picture 2" descr="http://www.websiteoptimization.com/speed/tweak/average-web-page/growth-average-web-page-2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49" y="2179649"/>
            <a:ext cx="4548269" cy="3644639"/>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332662" y="5731175"/>
            <a:ext cx="7000875" cy="276999"/>
          </a:xfrm>
          <a:prstGeom prst="rect">
            <a:avLst/>
          </a:prstGeom>
          <a:noFill/>
        </p:spPr>
        <p:txBody>
          <a:bodyPr wrap="square" rtlCol="0">
            <a:spAutoFit/>
          </a:bodyPr>
          <a:lstStyle/>
          <a:p>
            <a:r>
              <a:rPr lang="fr-FR" sz="1200" dirty="0" smtClean="0"/>
              <a:t>Source </a:t>
            </a:r>
            <a:r>
              <a:rPr lang="fr-FR" sz="1200" dirty="0"/>
              <a:t>: </a:t>
            </a:r>
            <a:r>
              <a:rPr lang="fr-FR" sz="1200" dirty="0" smtClean="0"/>
              <a:t>http://www.websiteoptimization.com/speed/tweak/average-web-page/</a:t>
            </a:r>
            <a:endParaRPr lang="fr-FR" sz="1200" dirty="0"/>
          </a:p>
        </p:txBody>
      </p:sp>
      <p:sp>
        <p:nvSpPr>
          <p:cNvPr id="14" name="ZoneTexte 13"/>
          <p:cNvSpPr txBox="1"/>
          <p:nvPr/>
        </p:nvSpPr>
        <p:spPr>
          <a:xfrm>
            <a:off x="4936074" y="3871510"/>
            <a:ext cx="2513239" cy="1692771"/>
          </a:xfrm>
          <a:prstGeom prst="rect">
            <a:avLst/>
          </a:prstGeom>
          <a:noFill/>
        </p:spPr>
        <p:txBody>
          <a:bodyPr wrap="square" rtlCol="0">
            <a:spAutoFit/>
          </a:bodyPr>
          <a:lstStyle/>
          <a:p>
            <a:pPr algn="just"/>
            <a:r>
              <a:rPr lang="fr-FR" sz="1300" dirty="0" smtClean="0"/>
              <a:t>Entre 1995 et 2011 sur le top 1000 des sites web :</a:t>
            </a:r>
          </a:p>
          <a:p>
            <a:pPr algn="just"/>
            <a:endParaRPr lang="fr-FR" sz="1300" dirty="0" smtClean="0"/>
          </a:p>
          <a:p>
            <a:pPr marL="285750" indent="-285750" algn="just">
              <a:buFontTx/>
              <a:buChar char="-"/>
            </a:pPr>
            <a:r>
              <a:rPr lang="fr-FR" sz="1300" dirty="0" smtClean="0"/>
              <a:t>Augmentation de la taille moyenne d’une page : 48 fois</a:t>
            </a:r>
          </a:p>
          <a:p>
            <a:pPr marL="285750" indent="-285750" algn="just">
              <a:buFontTx/>
              <a:buChar char="-"/>
            </a:pPr>
            <a:r>
              <a:rPr lang="fr-FR" sz="1300" dirty="0" smtClean="0"/>
              <a:t>Augmentation du nombre d’objets par page : 37 fois</a:t>
            </a:r>
          </a:p>
          <a:p>
            <a:pPr algn="just"/>
            <a:r>
              <a:rPr lang="fr-FR" sz="1300" dirty="0" smtClean="0"/>
              <a:t> </a:t>
            </a:r>
            <a:endParaRPr lang="fr-FR" sz="1300" dirty="0"/>
          </a:p>
        </p:txBody>
      </p:sp>
      <p:sp>
        <p:nvSpPr>
          <p:cNvPr id="15" name="Rectangle 14"/>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20" name="Connecteur droit 19"/>
          <p:cNvCxnSpPr/>
          <p:nvPr/>
        </p:nvCxnSpPr>
        <p:spPr>
          <a:xfrm>
            <a:off x="8030319" y="188709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077944" y="1872808"/>
            <a:ext cx="656481" cy="369332"/>
          </a:xfrm>
          <a:prstGeom prst="rect">
            <a:avLst/>
          </a:prstGeom>
          <a:noFill/>
        </p:spPr>
        <p:txBody>
          <a:bodyPr wrap="square" rtlCol="0">
            <a:spAutoFit/>
          </a:bodyPr>
          <a:lstStyle/>
          <a:p>
            <a:r>
              <a:rPr lang="fr-FR" dirty="0" smtClean="0">
                <a:solidFill>
                  <a:schemeClr val="accent4"/>
                </a:solidFill>
              </a:rPr>
              <a:t>1990</a:t>
            </a:r>
            <a:endParaRPr lang="fr-FR" dirty="0">
              <a:solidFill>
                <a:schemeClr val="accent4"/>
              </a:solidFill>
            </a:endParaRPr>
          </a:p>
        </p:txBody>
      </p:sp>
      <p:cxnSp>
        <p:nvCxnSpPr>
          <p:cNvPr id="23" name="Connecteur droit 22"/>
          <p:cNvCxnSpPr/>
          <p:nvPr/>
        </p:nvCxnSpPr>
        <p:spPr>
          <a:xfrm>
            <a:off x="8030319" y="2353821"/>
            <a:ext cx="0" cy="314325"/>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8077944" y="2339533"/>
            <a:ext cx="656481" cy="369332"/>
          </a:xfrm>
          <a:prstGeom prst="rect">
            <a:avLst/>
          </a:prstGeom>
          <a:solidFill>
            <a:schemeClr val="accent2"/>
          </a:solidFill>
        </p:spPr>
        <p:txBody>
          <a:bodyPr wrap="square" rtlCol="0">
            <a:spAutoFit/>
          </a:bodyPr>
          <a:lstStyle/>
          <a:p>
            <a:r>
              <a:rPr lang="fr-FR" dirty="0" smtClean="0">
                <a:solidFill>
                  <a:schemeClr val="bg1"/>
                </a:solidFill>
              </a:rPr>
              <a:t>2009</a:t>
            </a:r>
            <a:endParaRPr lang="fr-FR" dirty="0">
              <a:solidFill>
                <a:schemeClr val="bg1"/>
              </a:solidFill>
            </a:endParaRPr>
          </a:p>
        </p:txBody>
      </p:sp>
      <p:cxnSp>
        <p:nvCxnSpPr>
          <p:cNvPr id="26" name="Connecteur droit 25"/>
          <p:cNvCxnSpPr/>
          <p:nvPr/>
        </p:nvCxnSpPr>
        <p:spPr>
          <a:xfrm>
            <a:off x="8030319" y="2852104"/>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077944" y="2837816"/>
            <a:ext cx="656481" cy="369332"/>
          </a:xfrm>
          <a:prstGeom prst="rect">
            <a:avLst/>
          </a:prstGeom>
          <a:solidFill>
            <a:schemeClr val="accent2"/>
          </a:solidFill>
        </p:spPr>
        <p:txBody>
          <a:bodyPr wrap="square" rtlCol="0">
            <a:spAutoFit/>
          </a:bodyPr>
          <a:lstStyle/>
          <a:p>
            <a:r>
              <a:rPr lang="fr-FR" dirty="0" smtClean="0">
                <a:solidFill>
                  <a:schemeClr val="accent4"/>
                </a:solidFill>
              </a:rPr>
              <a:t>2009</a:t>
            </a:r>
            <a:endParaRPr lang="fr-FR" dirty="0">
              <a:solidFill>
                <a:schemeClr val="accent4"/>
              </a:solidFill>
            </a:endParaRPr>
          </a:p>
        </p:txBody>
      </p:sp>
      <p:cxnSp>
        <p:nvCxnSpPr>
          <p:cNvPr id="28" name="Connecteur droit 27"/>
          <p:cNvCxnSpPr/>
          <p:nvPr/>
        </p:nvCxnSpPr>
        <p:spPr>
          <a:xfrm>
            <a:off x="8030319" y="3299792"/>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8077944" y="3285504"/>
            <a:ext cx="656481" cy="369332"/>
          </a:xfrm>
          <a:prstGeom prst="rect">
            <a:avLst/>
          </a:prstGeom>
          <a:solidFill>
            <a:schemeClr val="accent2"/>
          </a:solidFill>
        </p:spPr>
        <p:txBody>
          <a:bodyPr wrap="square" rtlCol="0">
            <a:spAutoFit/>
          </a:bodyPr>
          <a:lstStyle/>
          <a:p>
            <a:r>
              <a:rPr lang="fr-FR" dirty="0" smtClean="0">
                <a:solidFill>
                  <a:schemeClr val="accent4"/>
                </a:solidFill>
              </a:rPr>
              <a:t>2012</a:t>
            </a:r>
            <a:endParaRPr lang="fr-FR" dirty="0">
              <a:solidFill>
                <a:schemeClr val="accent4"/>
              </a:solidFill>
            </a:endParaRPr>
          </a:p>
        </p:txBody>
      </p:sp>
      <p:cxnSp>
        <p:nvCxnSpPr>
          <p:cNvPr id="30" name="Connecteur droit 29"/>
          <p:cNvCxnSpPr/>
          <p:nvPr/>
        </p:nvCxnSpPr>
        <p:spPr>
          <a:xfrm>
            <a:off x="8030319" y="377494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8077944" y="3760658"/>
            <a:ext cx="656481" cy="369332"/>
          </a:xfrm>
          <a:prstGeom prst="rect">
            <a:avLst/>
          </a:prstGeom>
          <a:solidFill>
            <a:schemeClr val="accent2"/>
          </a:solidFill>
        </p:spPr>
        <p:txBody>
          <a:bodyPr wrap="square" rtlCol="0">
            <a:spAutoFit/>
          </a:bodyPr>
          <a:lstStyle/>
          <a:p>
            <a:r>
              <a:rPr lang="fr-FR" dirty="0" smtClean="0">
                <a:solidFill>
                  <a:schemeClr val="accent4"/>
                </a:solidFill>
              </a:rPr>
              <a:t>…</a:t>
            </a:r>
            <a:endParaRPr lang="fr-FR" dirty="0">
              <a:solidFill>
                <a:schemeClr val="accent4"/>
              </a:solidFill>
            </a:endParaRPr>
          </a:p>
        </p:txBody>
      </p:sp>
    </p:spTree>
    <p:extLst>
      <p:ext uri="{BB962C8B-B14F-4D97-AF65-F5344CB8AC3E}">
        <p14:creationId xmlns:p14="http://schemas.microsoft.com/office/powerpoint/2010/main" val="1662460413"/>
      </p:ext>
    </p:extLst>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flipH="1">
            <a:off x="3948112" y="1241763"/>
            <a:ext cx="9525" cy="56162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flipV="1">
            <a:off x="177563" y="1734109"/>
            <a:ext cx="7496175" cy="3924859"/>
          </a:xfrm>
          <a:custGeom>
            <a:avLst/>
            <a:gdLst>
              <a:gd name="connsiteX0" fmla="*/ 0 w 7477125"/>
              <a:gd name="connsiteY0" fmla="*/ 655651 h 3933825"/>
              <a:gd name="connsiteX1" fmla="*/ 655651 w 7477125"/>
              <a:gd name="connsiteY1" fmla="*/ 0 h 3933825"/>
              <a:gd name="connsiteX2" fmla="*/ 4361656 w 7477125"/>
              <a:gd name="connsiteY2" fmla="*/ 0 h 3933825"/>
              <a:gd name="connsiteX3" fmla="*/ 4361656 w 7477125"/>
              <a:gd name="connsiteY3" fmla="*/ 0 h 3933825"/>
              <a:gd name="connsiteX4" fmla="*/ 6230938 w 7477125"/>
              <a:gd name="connsiteY4" fmla="*/ 0 h 3933825"/>
              <a:gd name="connsiteX5" fmla="*/ 6821474 w 7477125"/>
              <a:gd name="connsiteY5" fmla="*/ 0 h 3933825"/>
              <a:gd name="connsiteX6" fmla="*/ 7477125 w 7477125"/>
              <a:gd name="connsiteY6" fmla="*/ 655651 h 3933825"/>
              <a:gd name="connsiteX7" fmla="*/ 7477125 w 7477125"/>
              <a:gd name="connsiteY7" fmla="*/ 2294731 h 3933825"/>
              <a:gd name="connsiteX8" fmla="*/ 7477125 w 7477125"/>
              <a:gd name="connsiteY8" fmla="*/ 2294731 h 3933825"/>
              <a:gd name="connsiteX9" fmla="*/ 7477125 w 7477125"/>
              <a:gd name="connsiteY9" fmla="*/ 3278188 h 3933825"/>
              <a:gd name="connsiteX10" fmla="*/ 7477125 w 7477125"/>
              <a:gd name="connsiteY10" fmla="*/ 3278174 h 3933825"/>
              <a:gd name="connsiteX11" fmla="*/ 6821474 w 7477125"/>
              <a:gd name="connsiteY11" fmla="*/ 3933825 h 3933825"/>
              <a:gd name="connsiteX12" fmla="*/ 6230938 w 7477125"/>
              <a:gd name="connsiteY12" fmla="*/ 3933825 h 3933825"/>
              <a:gd name="connsiteX13" fmla="*/ 3895283 w 7477125"/>
              <a:gd name="connsiteY13" fmla="*/ 4210609 h 3933825"/>
              <a:gd name="connsiteX14" fmla="*/ 4361656 w 7477125"/>
              <a:gd name="connsiteY14" fmla="*/ 3933825 h 3933825"/>
              <a:gd name="connsiteX15" fmla="*/ 655651 w 7477125"/>
              <a:gd name="connsiteY15" fmla="*/ 3933825 h 3933825"/>
              <a:gd name="connsiteX16" fmla="*/ 0 w 7477125"/>
              <a:gd name="connsiteY16" fmla="*/ 3278174 h 3933825"/>
              <a:gd name="connsiteX17" fmla="*/ 0 w 7477125"/>
              <a:gd name="connsiteY17" fmla="*/ 3278188 h 3933825"/>
              <a:gd name="connsiteX18" fmla="*/ 0 w 7477125"/>
              <a:gd name="connsiteY18" fmla="*/ 2294731 h 3933825"/>
              <a:gd name="connsiteX19" fmla="*/ 0 w 7477125"/>
              <a:gd name="connsiteY19" fmla="*/ 2294731 h 3933825"/>
              <a:gd name="connsiteX20" fmla="*/ 0 w 7477125"/>
              <a:gd name="connsiteY20" fmla="*/ 655651 h 3933825"/>
              <a:gd name="connsiteX0" fmla="*/ 0 w 7477125"/>
              <a:gd name="connsiteY0" fmla="*/ 369901 h 4210609"/>
              <a:gd name="connsiteX1" fmla="*/ 655651 w 7477125"/>
              <a:gd name="connsiteY1" fmla="*/ 0 h 4210609"/>
              <a:gd name="connsiteX2" fmla="*/ 4361656 w 7477125"/>
              <a:gd name="connsiteY2" fmla="*/ 0 h 4210609"/>
              <a:gd name="connsiteX3" fmla="*/ 4361656 w 7477125"/>
              <a:gd name="connsiteY3" fmla="*/ 0 h 4210609"/>
              <a:gd name="connsiteX4" fmla="*/ 6230938 w 7477125"/>
              <a:gd name="connsiteY4" fmla="*/ 0 h 4210609"/>
              <a:gd name="connsiteX5" fmla="*/ 6821474 w 7477125"/>
              <a:gd name="connsiteY5" fmla="*/ 0 h 4210609"/>
              <a:gd name="connsiteX6" fmla="*/ 7477125 w 7477125"/>
              <a:gd name="connsiteY6" fmla="*/ 655651 h 4210609"/>
              <a:gd name="connsiteX7" fmla="*/ 7477125 w 7477125"/>
              <a:gd name="connsiteY7" fmla="*/ 2294731 h 4210609"/>
              <a:gd name="connsiteX8" fmla="*/ 7477125 w 7477125"/>
              <a:gd name="connsiteY8" fmla="*/ 2294731 h 4210609"/>
              <a:gd name="connsiteX9" fmla="*/ 7477125 w 7477125"/>
              <a:gd name="connsiteY9" fmla="*/ 3278188 h 4210609"/>
              <a:gd name="connsiteX10" fmla="*/ 7477125 w 7477125"/>
              <a:gd name="connsiteY10" fmla="*/ 3278174 h 4210609"/>
              <a:gd name="connsiteX11" fmla="*/ 6821474 w 7477125"/>
              <a:gd name="connsiteY11" fmla="*/ 3933825 h 4210609"/>
              <a:gd name="connsiteX12" fmla="*/ 6230938 w 7477125"/>
              <a:gd name="connsiteY12" fmla="*/ 3933825 h 4210609"/>
              <a:gd name="connsiteX13" fmla="*/ 3895283 w 7477125"/>
              <a:gd name="connsiteY13" fmla="*/ 4210609 h 4210609"/>
              <a:gd name="connsiteX14" fmla="*/ 4361656 w 7477125"/>
              <a:gd name="connsiteY14" fmla="*/ 3933825 h 4210609"/>
              <a:gd name="connsiteX15" fmla="*/ 655651 w 7477125"/>
              <a:gd name="connsiteY15" fmla="*/ 3933825 h 4210609"/>
              <a:gd name="connsiteX16" fmla="*/ 0 w 7477125"/>
              <a:gd name="connsiteY16" fmla="*/ 3278174 h 4210609"/>
              <a:gd name="connsiteX17" fmla="*/ 0 w 7477125"/>
              <a:gd name="connsiteY17" fmla="*/ 3278188 h 4210609"/>
              <a:gd name="connsiteX18" fmla="*/ 0 w 7477125"/>
              <a:gd name="connsiteY18" fmla="*/ 2294731 h 4210609"/>
              <a:gd name="connsiteX19" fmla="*/ 0 w 7477125"/>
              <a:gd name="connsiteY19" fmla="*/ 2294731 h 4210609"/>
              <a:gd name="connsiteX20" fmla="*/ 0 w 747712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655651 w 7496175"/>
              <a:gd name="connsiteY15" fmla="*/ 3933825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202474 w 7496175"/>
              <a:gd name="connsiteY11" fmla="*/ 3924300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154849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4361656 w 7496175"/>
              <a:gd name="connsiteY14" fmla="*/ 393382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571081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52087"/>
              <a:gd name="connsiteX1" fmla="*/ 655651 w 7496175"/>
              <a:gd name="connsiteY1" fmla="*/ 0 h 4252087"/>
              <a:gd name="connsiteX2" fmla="*/ 4361656 w 7496175"/>
              <a:gd name="connsiteY2" fmla="*/ 0 h 4252087"/>
              <a:gd name="connsiteX3" fmla="*/ 4361656 w 7496175"/>
              <a:gd name="connsiteY3" fmla="*/ 0 h 4252087"/>
              <a:gd name="connsiteX4" fmla="*/ 6230938 w 7496175"/>
              <a:gd name="connsiteY4" fmla="*/ 0 h 4252087"/>
              <a:gd name="connsiteX5" fmla="*/ 6821474 w 7496175"/>
              <a:gd name="connsiteY5" fmla="*/ 0 h 4252087"/>
              <a:gd name="connsiteX6" fmla="*/ 7496175 w 7496175"/>
              <a:gd name="connsiteY6" fmla="*/ 398476 h 4252087"/>
              <a:gd name="connsiteX7" fmla="*/ 7477125 w 7496175"/>
              <a:gd name="connsiteY7" fmla="*/ 2294731 h 4252087"/>
              <a:gd name="connsiteX8" fmla="*/ 7477125 w 7496175"/>
              <a:gd name="connsiteY8" fmla="*/ 2294731 h 4252087"/>
              <a:gd name="connsiteX9" fmla="*/ 7477125 w 7496175"/>
              <a:gd name="connsiteY9" fmla="*/ 3278188 h 4252087"/>
              <a:gd name="connsiteX10" fmla="*/ 7477125 w 7496175"/>
              <a:gd name="connsiteY10" fmla="*/ 3278174 h 4252087"/>
              <a:gd name="connsiteX11" fmla="*/ 7154849 w 7496175"/>
              <a:gd name="connsiteY11" fmla="*/ 3933825 h 4252087"/>
              <a:gd name="connsiteX12" fmla="*/ 3973513 w 7496175"/>
              <a:gd name="connsiteY12" fmla="*/ 3933826 h 4252087"/>
              <a:gd name="connsiteX13" fmla="*/ 3733358 w 7496175"/>
              <a:gd name="connsiteY13" fmla="*/ 4252087 h 4252087"/>
              <a:gd name="connsiteX14" fmla="*/ 3571081 w 7496175"/>
              <a:gd name="connsiteY14" fmla="*/ 3944195 h 4252087"/>
              <a:gd name="connsiteX15" fmla="*/ 360376 w 7496175"/>
              <a:gd name="connsiteY15" fmla="*/ 3924300 h 4252087"/>
              <a:gd name="connsiteX16" fmla="*/ 0 w 7496175"/>
              <a:gd name="connsiteY16" fmla="*/ 3278174 h 4252087"/>
              <a:gd name="connsiteX17" fmla="*/ 0 w 7496175"/>
              <a:gd name="connsiteY17" fmla="*/ 3278188 h 4252087"/>
              <a:gd name="connsiteX18" fmla="*/ 0 w 7496175"/>
              <a:gd name="connsiteY18" fmla="*/ 2294731 h 4252087"/>
              <a:gd name="connsiteX19" fmla="*/ 0 w 7496175"/>
              <a:gd name="connsiteY19" fmla="*/ 2294731 h 4252087"/>
              <a:gd name="connsiteX20" fmla="*/ 0 w 7496175"/>
              <a:gd name="connsiteY20" fmla="*/ 369901 h 4252087"/>
              <a:gd name="connsiteX0" fmla="*/ 0 w 7496175"/>
              <a:gd name="connsiteY0" fmla="*/ 369901 h 4272826"/>
              <a:gd name="connsiteX1" fmla="*/ 655651 w 7496175"/>
              <a:gd name="connsiteY1" fmla="*/ 0 h 4272826"/>
              <a:gd name="connsiteX2" fmla="*/ 4361656 w 7496175"/>
              <a:gd name="connsiteY2" fmla="*/ 0 h 4272826"/>
              <a:gd name="connsiteX3" fmla="*/ 4361656 w 7496175"/>
              <a:gd name="connsiteY3" fmla="*/ 0 h 4272826"/>
              <a:gd name="connsiteX4" fmla="*/ 6230938 w 7496175"/>
              <a:gd name="connsiteY4" fmla="*/ 0 h 4272826"/>
              <a:gd name="connsiteX5" fmla="*/ 6821474 w 7496175"/>
              <a:gd name="connsiteY5" fmla="*/ 0 h 4272826"/>
              <a:gd name="connsiteX6" fmla="*/ 7496175 w 7496175"/>
              <a:gd name="connsiteY6" fmla="*/ 398476 h 4272826"/>
              <a:gd name="connsiteX7" fmla="*/ 7477125 w 7496175"/>
              <a:gd name="connsiteY7" fmla="*/ 2294731 h 4272826"/>
              <a:gd name="connsiteX8" fmla="*/ 7477125 w 7496175"/>
              <a:gd name="connsiteY8" fmla="*/ 2294731 h 4272826"/>
              <a:gd name="connsiteX9" fmla="*/ 7477125 w 7496175"/>
              <a:gd name="connsiteY9" fmla="*/ 3278188 h 4272826"/>
              <a:gd name="connsiteX10" fmla="*/ 7477125 w 7496175"/>
              <a:gd name="connsiteY10" fmla="*/ 3278174 h 4272826"/>
              <a:gd name="connsiteX11" fmla="*/ 7154849 w 7496175"/>
              <a:gd name="connsiteY11" fmla="*/ 3933825 h 4272826"/>
              <a:gd name="connsiteX12" fmla="*/ 3973513 w 7496175"/>
              <a:gd name="connsiteY12" fmla="*/ 3933826 h 4272826"/>
              <a:gd name="connsiteX13" fmla="*/ 3771458 w 7496175"/>
              <a:gd name="connsiteY13" fmla="*/ 4272826 h 4272826"/>
              <a:gd name="connsiteX14" fmla="*/ 3571081 w 7496175"/>
              <a:gd name="connsiteY14" fmla="*/ 3944195 h 4272826"/>
              <a:gd name="connsiteX15" fmla="*/ 360376 w 7496175"/>
              <a:gd name="connsiteY15" fmla="*/ 3924300 h 4272826"/>
              <a:gd name="connsiteX16" fmla="*/ 0 w 7496175"/>
              <a:gd name="connsiteY16" fmla="*/ 3278174 h 4272826"/>
              <a:gd name="connsiteX17" fmla="*/ 0 w 7496175"/>
              <a:gd name="connsiteY17" fmla="*/ 3278188 h 4272826"/>
              <a:gd name="connsiteX18" fmla="*/ 0 w 7496175"/>
              <a:gd name="connsiteY18" fmla="*/ 2294731 h 4272826"/>
              <a:gd name="connsiteX19" fmla="*/ 0 w 7496175"/>
              <a:gd name="connsiteY19" fmla="*/ 2294731 h 4272826"/>
              <a:gd name="connsiteX20" fmla="*/ 0 w 7496175"/>
              <a:gd name="connsiteY20" fmla="*/ 369901 h 42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6175" h="4272826">
                <a:moveTo>
                  <a:pt x="0" y="369901"/>
                </a:moveTo>
                <a:cubicBezTo>
                  <a:pt x="0" y="7795"/>
                  <a:pt x="293545" y="0"/>
                  <a:pt x="655651" y="0"/>
                </a:cubicBezTo>
                <a:lnTo>
                  <a:pt x="4361656" y="0"/>
                </a:lnTo>
                <a:lnTo>
                  <a:pt x="4361656" y="0"/>
                </a:lnTo>
                <a:lnTo>
                  <a:pt x="6230938" y="0"/>
                </a:lnTo>
                <a:lnTo>
                  <a:pt x="6821474" y="0"/>
                </a:lnTo>
                <a:cubicBezTo>
                  <a:pt x="7183580" y="0"/>
                  <a:pt x="7496175" y="36370"/>
                  <a:pt x="7496175" y="398476"/>
                </a:cubicBezTo>
                <a:lnTo>
                  <a:pt x="7477125" y="2294731"/>
                </a:lnTo>
                <a:lnTo>
                  <a:pt x="7477125" y="2294731"/>
                </a:lnTo>
                <a:lnTo>
                  <a:pt x="7477125" y="3278188"/>
                </a:lnTo>
                <a:lnTo>
                  <a:pt x="7477125" y="3278174"/>
                </a:lnTo>
                <a:cubicBezTo>
                  <a:pt x="7477125" y="3640280"/>
                  <a:pt x="7516955" y="3933825"/>
                  <a:pt x="7154849" y="3933825"/>
                </a:cubicBezTo>
                <a:lnTo>
                  <a:pt x="3973513" y="3933826"/>
                </a:lnTo>
                <a:lnTo>
                  <a:pt x="3771458" y="4272826"/>
                </a:lnTo>
                <a:lnTo>
                  <a:pt x="3571081" y="3944195"/>
                </a:lnTo>
                <a:lnTo>
                  <a:pt x="360376" y="3924300"/>
                </a:lnTo>
                <a:cubicBezTo>
                  <a:pt x="-1730" y="3924300"/>
                  <a:pt x="0" y="3640280"/>
                  <a:pt x="0" y="3278174"/>
                </a:cubicBezTo>
                <a:lnTo>
                  <a:pt x="0" y="3278188"/>
                </a:lnTo>
                <a:lnTo>
                  <a:pt x="0" y="2294731"/>
                </a:lnTo>
                <a:lnTo>
                  <a:pt x="0" y="2294731"/>
                </a:lnTo>
                <a:lnTo>
                  <a:pt x="0" y="369901"/>
                </a:lnTo>
                <a:close/>
              </a:path>
            </a:pathLst>
          </a:cu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1"/>
          <p:cNvSpPr>
            <a:spLocks noGrp="1"/>
          </p:cNvSpPr>
          <p:nvPr>
            <p:ph type="sldNum" sz="quarter" idx="12"/>
          </p:nvPr>
        </p:nvSpPr>
        <p:spPr>
          <a:xfrm>
            <a:off x="3502670" y="6160350"/>
            <a:ext cx="2133600" cy="560598"/>
          </a:xfrm>
        </p:spPr>
        <p:txBody>
          <a:bodyPr/>
          <a:lstStyle/>
          <a:p>
            <a:fld id="{25FA0F75-4A0E-43A9-AB9D-018D987E9C11}" type="slidenum">
              <a:rPr lang="fr-FR" smtClean="0"/>
              <a:pPr/>
              <a:t>7</a:t>
            </a:fld>
            <a:endParaRPr lang="fr-FR" dirty="0"/>
          </a:p>
        </p:txBody>
      </p:sp>
      <p:sp>
        <p:nvSpPr>
          <p:cNvPr id="16" name="Rectangle à coins arrondis 15"/>
          <p:cNvSpPr/>
          <p:nvPr/>
        </p:nvSpPr>
        <p:spPr>
          <a:xfrm>
            <a:off x="3251609" y="1323975"/>
            <a:ext cx="1419225" cy="295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2009</a:t>
            </a:r>
            <a:endParaRPr lang="fr-FR" dirty="0"/>
          </a:p>
        </p:txBody>
      </p:sp>
      <p:sp>
        <p:nvSpPr>
          <p:cNvPr id="18" name="ZoneTexte 17"/>
          <p:cNvSpPr txBox="1"/>
          <p:nvPr/>
        </p:nvSpPr>
        <p:spPr>
          <a:xfrm>
            <a:off x="447675" y="2350056"/>
            <a:ext cx="7000875" cy="2523768"/>
          </a:xfrm>
          <a:prstGeom prst="rect">
            <a:avLst/>
          </a:prstGeom>
          <a:noFill/>
        </p:spPr>
        <p:txBody>
          <a:bodyPr wrap="square" rtlCol="0">
            <a:spAutoFit/>
          </a:bodyPr>
          <a:lstStyle/>
          <a:p>
            <a:r>
              <a:rPr lang="fr-FR" dirty="0" smtClean="0"/>
              <a:t>SPDY : protocole expérimental proposé par Google basé sur les principes suivants :</a:t>
            </a:r>
          </a:p>
          <a:p>
            <a:r>
              <a:rPr lang="fr-FR" sz="1400" dirty="0"/>
              <a:t>	</a:t>
            </a:r>
            <a:endParaRPr lang="fr-FR" sz="1400" dirty="0" smtClean="0"/>
          </a:p>
          <a:p>
            <a:pPr marL="285750" indent="-285750">
              <a:buFontTx/>
              <a:buChar char="-"/>
            </a:pPr>
            <a:r>
              <a:rPr lang="fr-FR" dirty="0" smtClean="0"/>
              <a:t>Utilisation de TLS/SSL</a:t>
            </a:r>
          </a:p>
          <a:p>
            <a:pPr marL="285750" indent="-285750">
              <a:buFontTx/>
              <a:buChar char="-"/>
            </a:pPr>
            <a:r>
              <a:rPr lang="fr-FR" dirty="0" smtClean="0"/>
              <a:t>Compression des entêtes</a:t>
            </a:r>
          </a:p>
          <a:p>
            <a:pPr marL="285750" indent="-285750">
              <a:buFontTx/>
              <a:buChar char="-"/>
            </a:pPr>
            <a:r>
              <a:rPr lang="fr-FR" dirty="0" smtClean="0"/>
              <a:t>Multiplexage des flux : plusieurs flux au sein d’une connexion TCP</a:t>
            </a:r>
          </a:p>
          <a:p>
            <a:pPr marL="285750" indent="-285750">
              <a:buFontTx/>
              <a:buChar char="-"/>
            </a:pPr>
            <a:r>
              <a:rPr lang="fr-FR" dirty="0" smtClean="0"/>
              <a:t>Priorisation des requêtes</a:t>
            </a:r>
          </a:p>
          <a:p>
            <a:pPr marL="285750" indent="-285750">
              <a:buFontTx/>
              <a:buChar char="-"/>
            </a:pPr>
            <a:r>
              <a:rPr lang="fr-FR" dirty="0" smtClean="0"/>
              <a:t>Server push</a:t>
            </a:r>
          </a:p>
          <a:p>
            <a:endParaRPr lang="fr-FR" dirty="0" smtClean="0"/>
          </a:p>
        </p:txBody>
      </p:sp>
      <p:sp>
        <p:nvSpPr>
          <p:cNvPr id="13" name="Rectangle 12"/>
          <p:cNvSpPr/>
          <p:nvPr/>
        </p:nvSpPr>
        <p:spPr>
          <a:xfrm>
            <a:off x="611560" y="800755"/>
            <a:ext cx="7542584" cy="523220"/>
          </a:xfrm>
          <a:prstGeom prst="rect">
            <a:avLst/>
          </a:prstGeom>
        </p:spPr>
        <p:txBody>
          <a:bodyPr wrap="square">
            <a:spAutoFit/>
          </a:bodyPr>
          <a:lstStyle/>
          <a:p>
            <a:pPr lvl="0"/>
            <a:r>
              <a:rPr lang="fr-FR" sz="2800" b="1" dirty="0" err="1" smtClean="0">
                <a:solidFill>
                  <a:srgbClr val="6F7B82"/>
                </a:solidFill>
              </a:rPr>
              <a:t>Let’s</a:t>
            </a:r>
            <a:r>
              <a:rPr lang="fr-FR" sz="2800" b="1" dirty="0" smtClean="0">
                <a:solidFill>
                  <a:srgbClr val="6F7B82"/>
                </a:solidFill>
              </a:rPr>
              <a:t> </a:t>
            </a:r>
            <a:r>
              <a:rPr lang="fr-FR" sz="2800" b="1" dirty="0" err="1" smtClean="0">
                <a:solidFill>
                  <a:srgbClr val="6F7B82"/>
                </a:solidFill>
              </a:rPr>
              <a:t>make</a:t>
            </a:r>
            <a:r>
              <a:rPr lang="fr-FR" sz="2800" b="1" dirty="0" smtClean="0">
                <a:solidFill>
                  <a:srgbClr val="6F7B82"/>
                </a:solidFill>
              </a:rPr>
              <a:t> </a:t>
            </a:r>
            <a:r>
              <a:rPr lang="fr-FR" sz="2800" b="1" dirty="0">
                <a:solidFill>
                  <a:srgbClr val="6F7B82"/>
                </a:solidFill>
              </a:rPr>
              <a:t>the web </a:t>
            </a:r>
            <a:r>
              <a:rPr lang="fr-FR" sz="2800" b="1" dirty="0" err="1">
                <a:solidFill>
                  <a:srgbClr val="6F7B82"/>
                </a:solidFill>
              </a:rPr>
              <a:t>faster</a:t>
            </a:r>
            <a:r>
              <a:rPr lang="fr-FR" sz="2800" b="1" dirty="0">
                <a:solidFill>
                  <a:srgbClr val="6F7B82"/>
                </a:solidFill>
              </a:rPr>
              <a:t> v</a:t>
            </a:r>
            <a:r>
              <a:rPr lang="fr-FR" sz="2800" b="1" dirty="0" smtClean="0">
                <a:solidFill>
                  <a:srgbClr val="6F7B82"/>
                </a:solidFill>
              </a:rPr>
              <a:t>a donc chez …SPDY </a:t>
            </a:r>
            <a:endParaRPr lang="fr-FR" sz="2800" b="1" dirty="0">
              <a:solidFill>
                <a:srgbClr val="6F7B82"/>
              </a:solidFill>
            </a:endParaRPr>
          </a:p>
        </p:txBody>
      </p:sp>
      <p:sp>
        <p:nvSpPr>
          <p:cNvPr id="11" name="Rectangle 10"/>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12" name="Connecteur droit 11"/>
          <p:cNvCxnSpPr/>
          <p:nvPr/>
        </p:nvCxnSpPr>
        <p:spPr>
          <a:xfrm>
            <a:off x="8030319" y="188709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8077944" y="1872808"/>
            <a:ext cx="656481" cy="369332"/>
          </a:xfrm>
          <a:prstGeom prst="rect">
            <a:avLst/>
          </a:prstGeom>
          <a:noFill/>
        </p:spPr>
        <p:txBody>
          <a:bodyPr wrap="square" rtlCol="0">
            <a:spAutoFit/>
          </a:bodyPr>
          <a:lstStyle/>
          <a:p>
            <a:r>
              <a:rPr lang="fr-FR" dirty="0" smtClean="0">
                <a:solidFill>
                  <a:schemeClr val="accent4"/>
                </a:solidFill>
              </a:rPr>
              <a:t>1990</a:t>
            </a:r>
            <a:endParaRPr lang="fr-FR" dirty="0">
              <a:solidFill>
                <a:schemeClr val="accent4"/>
              </a:solidFill>
            </a:endParaRPr>
          </a:p>
        </p:txBody>
      </p:sp>
      <p:cxnSp>
        <p:nvCxnSpPr>
          <p:cNvPr id="15" name="Connecteur droit 14"/>
          <p:cNvCxnSpPr/>
          <p:nvPr/>
        </p:nvCxnSpPr>
        <p:spPr>
          <a:xfrm>
            <a:off x="8030319" y="2353821"/>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8077944" y="2339533"/>
            <a:ext cx="656481" cy="369332"/>
          </a:xfrm>
          <a:prstGeom prst="rect">
            <a:avLst/>
          </a:prstGeom>
          <a:solidFill>
            <a:schemeClr val="accent2"/>
          </a:solidFill>
        </p:spPr>
        <p:txBody>
          <a:bodyPr wrap="square" rtlCol="0">
            <a:spAutoFit/>
          </a:bodyPr>
          <a:lstStyle/>
          <a:p>
            <a:r>
              <a:rPr lang="fr-FR" dirty="0" smtClean="0">
                <a:solidFill>
                  <a:schemeClr val="accent4"/>
                </a:solidFill>
              </a:rPr>
              <a:t>1994</a:t>
            </a:r>
            <a:endParaRPr lang="fr-FR" dirty="0">
              <a:solidFill>
                <a:schemeClr val="accent4"/>
              </a:solidFill>
            </a:endParaRPr>
          </a:p>
        </p:txBody>
      </p:sp>
      <p:cxnSp>
        <p:nvCxnSpPr>
          <p:cNvPr id="22" name="Connecteur droit 21"/>
          <p:cNvCxnSpPr/>
          <p:nvPr/>
        </p:nvCxnSpPr>
        <p:spPr>
          <a:xfrm>
            <a:off x="8030319" y="2852104"/>
            <a:ext cx="0" cy="314325"/>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8077944" y="2837816"/>
            <a:ext cx="656481" cy="369332"/>
          </a:xfrm>
          <a:prstGeom prst="rect">
            <a:avLst/>
          </a:prstGeom>
          <a:solidFill>
            <a:schemeClr val="accent2"/>
          </a:solidFill>
        </p:spPr>
        <p:txBody>
          <a:bodyPr wrap="square" rtlCol="0">
            <a:spAutoFit/>
          </a:bodyPr>
          <a:lstStyle/>
          <a:p>
            <a:r>
              <a:rPr lang="fr-FR" dirty="0" smtClean="0">
                <a:solidFill>
                  <a:schemeClr val="bg1"/>
                </a:solidFill>
              </a:rPr>
              <a:t>2009</a:t>
            </a:r>
            <a:endParaRPr lang="fr-FR" dirty="0">
              <a:solidFill>
                <a:schemeClr val="bg1"/>
              </a:solidFill>
            </a:endParaRPr>
          </a:p>
        </p:txBody>
      </p:sp>
      <p:cxnSp>
        <p:nvCxnSpPr>
          <p:cNvPr id="24" name="Connecteur droit 23"/>
          <p:cNvCxnSpPr/>
          <p:nvPr/>
        </p:nvCxnSpPr>
        <p:spPr>
          <a:xfrm>
            <a:off x="8030319" y="3299792"/>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8077944" y="3285504"/>
            <a:ext cx="656481" cy="369332"/>
          </a:xfrm>
          <a:prstGeom prst="rect">
            <a:avLst/>
          </a:prstGeom>
          <a:solidFill>
            <a:schemeClr val="accent2"/>
          </a:solidFill>
        </p:spPr>
        <p:txBody>
          <a:bodyPr wrap="square" rtlCol="0">
            <a:spAutoFit/>
          </a:bodyPr>
          <a:lstStyle/>
          <a:p>
            <a:r>
              <a:rPr lang="fr-FR" dirty="0" smtClean="0">
                <a:solidFill>
                  <a:schemeClr val="accent4"/>
                </a:solidFill>
              </a:rPr>
              <a:t>2012</a:t>
            </a:r>
            <a:endParaRPr lang="fr-FR" dirty="0">
              <a:solidFill>
                <a:schemeClr val="accent4"/>
              </a:solidFill>
            </a:endParaRPr>
          </a:p>
        </p:txBody>
      </p:sp>
      <p:cxnSp>
        <p:nvCxnSpPr>
          <p:cNvPr id="27" name="Connecteur droit 26"/>
          <p:cNvCxnSpPr/>
          <p:nvPr/>
        </p:nvCxnSpPr>
        <p:spPr>
          <a:xfrm>
            <a:off x="8030319" y="377494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8077944" y="3760658"/>
            <a:ext cx="656481" cy="369332"/>
          </a:xfrm>
          <a:prstGeom prst="rect">
            <a:avLst/>
          </a:prstGeom>
          <a:solidFill>
            <a:schemeClr val="accent2"/>
          </a:solidFill>
        </p:spPr>
        <p:txBody>
          <a:bodyPr wrap="square" rtlCol="0">
            <a:spAutoFit/>
          </a:bodyPr>
          <a:lstStyle/>
          <a:p>
            <a:r>
              <a:rPr lang="fr-FR" dirty="0" smtClean="0">
                <a:solidFill>
                  <a:schemeClr val="accent4"/>
                </a:solidFill>
              </a:rPr>
              <a:t>…</a:t>
            </a:r>
            <a:endParaRPr lang="fr-FR" dirty="0">
              <a:solidFill>
                <a:schemeClr val="accent4"/>
              </a:solidFill>
            </a:endParaRPr>
          </a:p>
        </p:txBody>
      </p:sp>
    </p:spTree>
    <p:extLst>
      <p:ext uri="{BB962C8B-B14F-4D97-AF65-F5344CB8AC3E}">
        <p14:creationId xmlns:p14="http://schemas.microsoft.com/office/powerpoint/2010/main" val="2991780101"/>
      </p:ext>
    </p:extLst>
  </p:cSld>
  <p:clrMapOvr>
    <a:masterClrMapping/>
  </p:clrMapOvr>
  <p:transition spd="slow">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3957637" y="1241763"/>
            <a:ext cx="3584" cy="56162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flipV="1">
            <a:off x="177563" y="1734108"/>
            <a:ext cx="7496175" cy="4296577"/>
          </a:xfrm>
          <a:custGeom>
            <a:avLst/>
            <a:gdLst>
              <a:gd name="connsiteX0" fmla="*/ 0 w 7477125"/>
              <a:gd name="connsiteY0" fmla="*/ 655651 h 3933825"/>
              <a:gd name="connsiteX1" fmla="*/ 655651 w 7477125"/>
              <a:gd name="connsiteY1" fmla="*/ 0 h 3933825"/>
              <a:gd name="connsiteX2" fmla="*/ 4361656 w 7477125"/>
              <a:gd name="connsiteY2" fmla="*/ 0 h 3933825"/>
              <a:gd name="connsiteX3" fmla="*/ 4361656 w 7477125"/>
              <a:gd name="connsiteY3" fmla="*/ 0 h 3933825"/>
              <a:gd name="connsiteX4" fmla="*/ 6230938 w 7477125"/>
              <a:gd name="connsiteY4" fmla="*/ 0 h 3933825"/>
              <a:gd name="connsiteX5" fmla="*/ 6821474 w 7477125"/>
              <a:gd name="connsiteY5" fmla="*/ 0 h 3933825"/>
              <a:gd name="connsiteX6" fmla="*/ 7477125 w 7477125"/>
              <a:gd name="connsiteY6" fmla="*/ 655651 h 3933825"/>
              <a:gd name="connsiteX7" fmla="*/ 7477125 w 7477125"/>
              <a:gd name="connsiteY7" fmla="*/ 2294731 h 3933825"/>
              <a:gd name="connsiteX8" fmla="*/ 7477125 w 7477125"/>
              <a:gd name="connsiteY8" fmla="*/ 2294731 h 3933825"/>
              <a:gd name="connsiteX9" fmla="*/ 7477125 w 7477125"/>
              <a:gd name="connsiteY9" fmla="*/ 3278188 h 3933825"/>
              <a:gd name="connsiteX10" fmla="*/ 7477125 w 7477125"/>
              <a:gd name="connsiteY10" fmla="*/ 3278174 h 3933825"/>
              <a:gd name="connsiteX11" fmla="*/ 6821474 w 7477125"/>
              <a:gd name="connsiteY11" fmla="*/ 3933825 h 3933825"/>
              <a:gd name="connsiteX12" fmla="*/ 6230938 w 7477125"/>
              <a:gd name="connsiteY12" fmla="*/ 3933825 h 3933825"/>
              <a:gd name="connsiteX13" fmla="*/ 3895283 w 7477125"/>
              <a:gd name="connsiteY13" fmla="*/ 4210609 h 3933825"/>
              <a:gd name="connsiteX14" fmla="*/ 4361656 w 7477125"/>
              <a:gd name="connsiteY14" fmla="*/ 3933825 h 3933825"/>
              <a:gd name="connsiteX15" fmla="*/ 655651 w 7477125"/>
              <a:gd name="connsiteY15" fmla="*/ 3933825 h 3933825"/>
              <a:gd name="connsiteX16" fmla="*/ 0 w 7477125"/>
              <a:gd name="connsiteY16" fmla="*/ 3278174 h 3933825"/>
              <a:gd name="connsiteX17" fmla="*/ 0 w 7477125"/>
              <a:gd name="connsiteY17" fmla="*/ 3278188 h 3933825"/>
              <a:gd name="connsiteX18" fmla="*/ 0 w 7477125"/>
              <a:gd name="connsiteY18" fmla="*/ 2294731 h 3933825"/>
              <a:gd name="connsiteX19" fmla="*/ 0 w 7477125"/>
              <a:gd name="connsiteY19" fmla="*/ 2294731 h 3933825"/>
              <a:gd name="connsiteX20" fmla="*/ 0 w 7477125"/>
              <a:gd name="connsiteY20" fmla="*/ 655651 h 3933825"/>
              <a:gd name="connsiteX0" fmla="*/ 0 w 7477125"/>
              <a:gd name="connsiteY0" fmla="*/ 369901 h 4210609"/>
              <a:gd name="connsiteX1" fmla="*/ 655651 w 7477125"/>
              <a:gd name="connsiteY1" fmla="*/ 0 h 4210609"/>
              <a:gd name="connsiteX2" fmla="*/ 4361656 w 7477125"/>
              <a:gd name="connsiteY2" fmla="*/ 0 h 4210609"/>
              <a:gd name="connsiteX3" fmla="*/ 4361656 w 7477125"/>
              <a:gd name="connsiteY3" fmla="*/ 0 h 4210609"/>
              <a:gd name="connsiteX4" fmla="*/ 6230938 w 7477125"/>
              <a:gd name="connsiteY4" fmla="*/ 0 h 4210609"/>
              <a:gd name="connsiteX5" fmla="*/ 6821474 w 7477125"/>
              <a:gd name="connsiteY5" fmla="*/ 0 h 4210609"/>
              <a:gd name="connsiteX6" fmla="*/ 7477125 w 7477125"/>
              <a:gd name="connsiteY6" fmla="*/ 655651 h 4210609"/>
              <a:gd name="connsiteX7" fmla="*/ 7477125 w 7477125"/>
              <a:gd name="connsiteY7" fmla="*/ 2294731 h 4210609"/>
              <a:gd name="connsiteX8" fmla="*/ 7477125 w 7477125"/>
              <a:gd name="connsiteY8" fmla="*/ 2294731 h 4210609"/>
              <a:gd name="connsiteX9" fmla="*/ 7477125 w 7477125"/>
              <a:gd name="connsiteY9" fmla="*/ 3278188 h 4210609"/>
              <a:gd name="connsiteX10" fmla="*/ 7477125 w 7477125"/>
              <a:gd name="connsiteY10" fmla="*/ 3278174 h 4210609"/>
              <a:gd name="connsiteX11" fmla="*/ 6821474 w 7477125"/>
              <a:gd name="connsiteY11" fmla="*/ 3933825 h 4210609"/>
              <a:gd name="connsiteX12" fmla="*/ 6230938 w 7477125"/>
              <a:gd name="connsiteY12" fmla="*/ 3933825 h 4210609"/>
              <a:gd name="connsiteX13" fmla="*/ 3895283 w 7477125"/>
              <a:gd name="connsiteY13" fmla="*/ 4210609 h 4210609"/>
              <a:gd name="connsiteX14" fmla="*/ 4361656 w 7477125"/>
              <a:gd name="connsiteY14" fmla="*/ 3933825 h 4210609"/>
              <a:gd name="connsiteX15" fmla="*/ 655651 w 7477125"/>
              <a:gd name="connsiteY15" fmla="*/ 3933825 h 4210609"/>
              <a:gd name="connsiteX16" fmla="*/ 0 w 7477125"/>
              <a:gd name="connsiteY16" fmla="*/ 3278174 h 4210609"/>
              <a:gd name="connsiteX17" fmla="*/ 0 w 7477125"/>
              <a:gd name="connsiteY17" fmla="*/ 3278188 h 4210609"/>
              <a:gd name="connsiteX18" fmla="*/ 0 w 7477125"/>
              <a:gd name="connsiteY18" fmla="*/ 2294731 h 4210609"/>
              <a:gd name="connsiteX19" fmla="*/ 0 w 7477125"/>
              <a:gd name="connsiteY19" fmla="*/ 2294731 h 4210609"/>
              <a:gd name="connsiteX20" fmla="*/ 0 w 747712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655651 w 7496175"/>
              <a:gd name="connsiteY15" fmla="*/ 3933825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202474 w 7496175"/>
              <a:gd name="connsiteY11" fmla="*/ 3924300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154849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4361656 w 7496175"/>
              <a:gd name="connsiteY14" fmla="*/ 393382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571081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52087"/>
              <a:gd name="connsiteX1" fmla="*/ 655651 w 7496175"/>
              <a:gd name="connsiteY1" fmla="*/ 0 h 4252087"/>
              <a:gd name="connsiteX2" fmla="*/ 4361656 w 7496175"/>
              <a:gd name="connsiteY2" fmla="*/ 0 h 4252087"/>
              <a:gd name="connsiteX3" fmla="*/ 4361656 w 7496175"/>
              <a:gd name="connsiteY3" fmla="*/ 0 h 4252087"/>
              <a:gd name="connsiteX4" fmla="*/ 6230938 w 7496175"/>
              <a:gd name="connsiteY4" fmla="*/ 0 h 4252087"/>
              <a:gd name="connsiteX5" fmla="*/ 6821474 w 7496175"/>
              <a:gd name="connsiteY5" fmla="*/ 0 h 4252087"/>
              <a:gd name="connsiteX6" fmla="*/ 7496175 w 7496175"/>
              <a:gd name="connsiteY6" fmla="*/ 398476 h 4252087"/>
              <a:gd name="connsiteX7" fmla="*/ 7477125 w 7496175"/>
              <a:gd name="connsiteY7" fmla="*/ 2294731 h 4252087"/>
              <a:gd name="connsiteX8" fmla="*/ 7477125 w 7496175"/>
              <a:gd name="connsiteY8" fmla="*/ 2294731 h 4252087"/>
              <a:gd name="connsiteX9" fmla="*/ 7477125 w 7496175"/>
              <a:gd name="connsiteY9" fmla="*/ 3278188 h 4252087"/>
              <a:gd name="connsiteX10" fmla="*/ 7477125 w 7496175"/>
              <a:gd name="connsiteY10" fmla="*/ 3278174 h 4252087"/>
              <a:gd name="connsiteX11" fmla="*/ 7154849 w 7496175"/>
              <a:gd name="connsiteY11" fmla="*/ 3933825 h 4252087"/>
              <a:gd name="connsiteX12" fmla="*/ 3973513 w 7496175"/>
              <a:gd name="connsiteY12" fmla="*/ 3933826 h 4252087"/>
              <a:gd name="connsiteX13" fmla="*/ 3733358 w 7496175"/>
              <a:gd name="connsiteY13" fmla="*/ 4252087 h 4252087"/>
              <a:gd name="connsiteX14" fmla="*/ 3571081 w 7496175"/>
              <a:gd name="connsiteY14" fmla="*/ 3944195 h 4252087"/>
              <a:gd name="connsiteX15" fmla="*/ 360376 w 7496175"/>
              <a:gd name="connsiteY15" fmla="*/ 3924300 h 4252087"/>
              <a:gd name="connsiteX16" fmla="*/ 0 w 7496175"/>
              <a:gd name="connsiteY16" fmla="*/ 3278174 h 4252087"/>
              <a:gd name="connsiteX17" fmla="*/ 0 w 7496175"/>
              <a:gd name="connsiteY17" fmla="*/ 3278188 h 4252087"/>
              <a:gd name="connsiteX18" fmla="*/ 0 w 7496175"/>
              <a:gd name="connsiteY18" fmla="*/ 2294731 h 4252087"/>
              <a:gd name="connsiteX19" fmla="*/ 0 w 7496175"/>
              <a:gd name="connsiteY19" fmla="*/ 2294731 h 4252087"/>
              <a:gd name="connsiteX20" fmla="*/ 0 w 7496175"/>
              <a:gd name="connsiteY20" fmla="*/ 369901 h 4252087"/>
              <a:gd name="connsiteX0" fmla="*/ 0 w 7496175"/>
              <a:gd name="connsiteY0" fmla="*/ 369901 h 4272826"/>
              <a:gd name="connsiteX1" fmla="*/ 655651 w 7496175"/>
              <a:gd name="connsiteY1" fmla="*/ 0 h 4272826"/>
              <a:gd name="connsiteX2" fmla="*/ 4361656 w 7496175"/>
              <a:gd name="connsiteY2" fmla="*/ 0 h 4272826"/>
              <a:gd name="connsiteX3" fmla="*/ 4361656 w 7496175"/>
              <a:gd name="connsiteY3" fmla="*/ 0 h 4272826"/>
              <a:gd name="connsiteX4" fmla="*/ 6230938 w 7496175"/>
              <a:gd name="connsiteY4" fmla="*/ 0 h 4272826"/>
              <a:gd name="connsiteX5" fmla="*/ 6821474 w 7496175"/>
              <a:gd name="connsiteY5" fmla="*/ 0 h 4272826"/>
              <a:gd name="connsiteX6" fmla="*/ 7496175 w 7496175"/>
              <a:gd name="connsiteY6" fmla="*/ 398476 h 4272826"/>
              <a:gd name="connsiteX7" fmla="*/ 7477125 w 7496175"/>
              <a:gd name="connsiteY7" fmla="*/ 2294731 h 4272826"/>
              <a:gd name="connsiteX8" fmla="*/ 7477125 w 7496175"/>
              <a:gd name="connsiteY8" fmla="*/ 2294731 h 4272826"/>
              <a:gd name="connsiteX9" fmla="*/ 7477125 w 7496175"/>
              <a:gd name="connsiteY9" fmla="*/ 3278188 h 4272826"/>
              <a:gd name="connsiteX10" fmla="*/ 7477125 w 7496175"/>
              <a:gd name="connsiteY10" fmla="*/ 3278174 h 4272826"/>
              <a:gd name="connsiteX11" fmla="*/ 7154849 w 7496175"/>
              <a:gd name="connsiteY11" fmla="*/ 3933825 h 4272826"/>
              <a:gd name="connsiteX12" fmla="*/ 3973513 w 7496175"/>
              <a:gd name="connsiteY12" fmla="*/ 3933826 h 4272826"/>
              <a:gd name="connsiteX13" fmla="*/ 3771458 w 7496175"/>
              <a:gd name="connsiteY13" fmla="*/ 4272826 h 4272826"/>
              <a:gd name="connsiteX14" fmla="*/ 3571081 w 7496175"/>
              <a:gd name="connsiteY14" fmla="*/ 3944195 h 4272826"/>
              <a:gd name="connsiteX15" fmla="*/ 360376 w 7496175"/>
              <a:gd name="connsiteY15" fmla="*/ 3924300 h 4272826"/>
              <a:gd name="connsiteX16" fmla="*/ 0 w 7496175"/>
              <a:gd name="connsiteY16" fmla="*/ 3278174 h 4272826"/>
              <a:gd name="connsiteX17" fmla="*/ 0 w 7496175"/>
              <a:gd name="connsiteY17" fmla="*/ 3278188 h 4272826"/>
              <a:gd name="connsiteX18" fmla="*/ 0 w 7496175"/>
              <a:gd name="connsiteY18" fmla="*/ 2294731 h 4272826"/>
              <a:gd name="connsiteX19" fmla="*/ 0 w 7496175"/>
              <a:gd name="connsiteY19" fmla="*/ 2294731 h 4272826"/>
              <a:gd name="connsiteX20" fmla="*/ 0 w 7496175"/>
              <a:gd name="connsiteY20" fmla="*/ 369901 h 42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6175" h="4272826">
                <a:moveTo>
                  <a:pt x="0" y="369901"/>
                </a:moveTo>
                <a:cubicBezTo>
                  <a:pt x="0" y="7795"/>
                  <a:pt x="293545" y="0"/>
                  <a:pt x="655651" y="0"/>
                </a:cubicBezTo>
                <a:lnTo>
                  <a:pt x="4361656" y="0"/>
                </a:lnTo>
                <a:lnTo>
                  <a:pt x="4361656" y="0"/>
                </a:lnTo>
                <a:lnTo>
                  <a:pt x="6230938" y="0"/>
                </a:lnTo>
                <a:lnTo>
                  <a:pt x="6821474" y="0"/>
                </a:lnTo>
                <a:cubicBezTo>
                  <a:pt x="7183580" y="0"/>
                  <a:pt x="7496175" y="36370"/>
                  <a:pt x="7496175" y="398476"/>
                </a:cubicBezTo>
                <a:lnTo>
                  <a:pt x="7477125" y="2294731"/>
                </a:lnTo>
                <a:lnTo>
                  <a:pt x="7477125" y="2294731"/>
                </a:lnTo>
                <a:lnTo>
                  <a:pt x="7477125" y="3278188"/>
                </a:lnTo>
                <a:lnTo>
                  <a:pt x="7477125" y="3278174"/>
                </a:lnTo>
                <a:cubicBezTo>
                  <a:pt x="7477125" y="3640280"/>
                  <a:pt x="7516955" y="3933825"/>
                  <a:pt x="7154849" y="3933825"/>
                </a:cubicBezTo>
                <a:lnTo>
                  <a:pt x="3973513" y="3933826"/>
                </a:lnTo>
                <a:lnTo>
                  <a:pt x="3771458" y="4272826"/>
                </a:lnTo>
                <a:lnTo>
                  <a:pt x="3571081" y="3944195"/>
                </a:lnTo>
                <a:lnTo>
                  <a:pt x="360376" y="3924300"/>
                </a:lnTo>
                <a:cubicBezTo>
                  <a:pt x="-1730" y="3924300"/>
                  <a:pt x="0" y="3640280"/>
                  <a:pt x="0" y="3278174"/>
                </a:cubicBezTo>
                <a:lnTo>
                  <a:pt x="0" y="3278188"/>
                </a:lnTo>
                <a:lnTo>
                  <a:pt x="0" y="2294731"/>
                </a:lnTo>
                <a:lnTo>
                  <a:pt x="0" y="2294731"/>
                </a:lnTo>
                <a:lnTo>
                  <a:pt x="0" y="369901"/>
                </a:lnTo>
                <a:close/>
              </a:path>
            </a:pathLst>
          </a:custGeom>
          <a:solidFill>
            <a:srgbClr val="000000"/>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1"/>
          <p:cNvSpPr>
            <a:spLocks noGrp="1"/>
          </p:cNvSpPr>
          <p:nvPr>
            <p:ph type="sldNum" sz="quarter" idx="12"/>
          </p:nvPr>
        </p:nvSpPr>
        <p:spPr>
          <a:xfrm>
            <a:off x="3502670" y="6160350"/>
            <a:ext cx="2133600" cy="560598"/>
          </a:xfrm>
        </p:spPr>
        <p:txBody>
          <a:bodyPr/>
          <a:lstStyle/>
          <a:p>
            <a:fld id="{25FA0F75-4A0E-43A9-AB9D-018D987E9C11}" type="slidenum">
              <a:rPr lang="fr-FR" smtClean="0"/>
              <a:pPr/>
              <a:t>8</a:t>
            </a:fld>
            <a:endParaRPr lang="fr-FR" dirty="0"/>
          </a:p>
        </p:txBody>
      </p:sp>
      <p:sp>
        <p:nvSpPr>
          <p:cNvPr id="16" name="Rectangle à coins arrondis 15"/>
          <p:cNvSpPr/>
          <p:nvPr/>
        </p:nvSpPr>
        <p:spPr>
          <a:xfrm>
            <a:off x="3251609" y="1323975"/>
            <a:ext cx="1419225" cy="295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2009</a:t>
            </a:r>
            <a:endParaRPr lang="fr-FR" dirty="0"/>
          </a:p>
        </p:txBody>
      </p:sp>
      <p:sp>
        <p:nvSpPr>
          <p:cNvPr id="13" name="Rectangle 12"/>
          <p:cNvSpPr/>
          <p:nvPr/>
        </p:nvSpPr>
        <p:spPr>
          <a:xfrm>
            <a:off x="611560" y="800755"/>
            <a:ext cx="7542584" cy="523220"/>
          </a:xfrm>
          <a:prstGeom prst="rect">
            <a:avLst/>
          </a:prstGeom>
        </p:spPr>
        <p:txBody>
          <a:bodyPr wrap="square">
            <a:spAutoFit/>
          </a:bodyPr>
          <a:lstStyle/>
          <a:p>
            <a:pPr lvl="0"/>
            <a:r>
              <a:rPr lang="fr-FR" sz="2800" b="1" dirty="0" err="1" smtClean="0">
                <a:solidFill>
                  <a:srgbClr val="6F7B82"/>
                </a:solidFill>
              </a:rPr>
              <a:t>Let’s</a:t>
            </a:r>
            <a:r>
              <a:rPr lang="fr-FR" sz="2800" b="1" dirty="0" smtClean="0">
                <a:solidFill>
                  <a:srgbClr val="6F7B82"/>
                </a:solidFill>
              </a:rPr>
              <a:t> </a:t>
            </a:r>
            <a:r>
              <a:rPr lang="fr-FR" sz="2800" b="1" dirty="0" err="1" smtClean="0">
                <a:solidFill>
                  <a:srgbClr val="6F7B82"/>
                </a:solidFill>
              </a:rPr>
              <a:t>make</a:t>
            </a:r>
            <a:r>
              <a:rPr lang="fr-FR" sz="2800" b="1" dirty="0" smtClean="0">
                <a:solidFill>
                  <a:srgbClr val="6F7B82"/>
                </a:solidFill>
              </a:rPr>
              <a:t> </a:t>
            </a:r>
            <a:r>
              <a:rPr lang="fr-FR" sz="2800" b="1" dirty="0">
                <a:solidFill>
                  <a:srgbClr val="6F7B82"/>
                </a:solidFill>
              </a:rPr>
              <a:t>the web </a:t>
            </a:r>
            <a:r>
              <a:rPr lang="fr-FR" sz="2800" b="1" dirty="0" err="1">
                <a:solidFill>
                  <a:srgbClr val="6F7B82"/>
                </a:solidFill>
              </a:rPr>
              <a:t>faster</a:t>
            </a:r>
            <a:r>
              <a:rPr lang="fr-FR" sz="2800" b="1" dirty="0">
                <a:solidFill>
                  <a:srgbClr val="6F7B82"/>
                </a:solidFill>
              </a:rPr>
              <a:t> v</a:t>
            </a:r>
            <a:r>
              <a:rPr lang="fr-FR" sz="2800" b="1" dirty="0" smtClean="0">
                <a:solidFill>
                  <a:srgbClr val="6F7B82"/>
                </a:solidFill>
              </a:rPr>
              <a:t>a donc chez …SPDY </a:t>
            </a:r>
            <a:endParaRPr lang="fr-FR" sz="2800" b="1" dirty="0">
              <a:solidFill>
                <a:srgbClr val="6F7B82"/>
              </a:solidFill>
            </a:endParaRPr>
          </a:p>
        </p:txBody>
      </p:sp>
      <p:cxnSp>
        <p:nvCxnSpPr>
          <p:cNvPr id="11" name="Connecteur droit 10"/>
          <p:cNvCxnSpPr/>
          <p:nvPr/>
        </p:nvCxnSpPr>
        <p:spPr>
          <a:xfrm>
            <a:off x="1423987" y="3400425"/>
            <a:ext cx="0" cy="240030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6275109" y="3333750"/>
            <a:ext cx="0" cy="24003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866317" y="2448471"/>
            <a:ext cx="1210920" cy="822031"/>
            <a:chOff x="2486026" y="3981450"/>
            <a:chExt cx="1378756" cy="1104900"/>
          </a:xfrm>
        </p:grpSpPr>
        <p:grpSp>
          <p:nvGrpSpPr>
            <p:cNvPr id="15" name="Groupe 14"/>
            <p:cNvGrpSpPr/>
            <p:nvPr/>
          </p:nvGrpSpPr>
          <p:grpSpPr>
            <a:xfrm>
              <a:off x="2486026" y="3981450"/>
              <a:ext cx="1378756" cy="1104900"/>
              <a:chOff x="2486026" y="3981450"/>
              <a:chExt cx="1378756" cy="1104900"/>
            </a:xfrm>
          </p:grpSpPr>
          <p:sp>
            <p:nvSpPr>
              <p:cNvPr id="22" name="Rectangle 21"/>
              <p:cNvSpPr/>
              <p:nvPr/>
            </p:nvSpPr>
            <p:spPr>
              <a:xfrm>
                <a:off x="2486026" y="3981450"/>
                <a:ext cx="1378756" cy="11049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3" name="Rectangle 22"/>
              <p:cNvSpPr/>
              <p:nvPr/>
            </p:nvSpPr>
            <p:spPr>
              <a:xfrm>
                <a:off x="2486026" y="3981450"/>
                <a:ext cx="1378754" cy="1762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4" name="Triangle isocèle 23"/>
              <p:cNvSpPr/>
              <p:nvPr/>
            </p:nvSpPr>
            <p:spPr>
              <a:xfrm rot="16200000">
                <a:off x="2590355" y="3979661"/>
                <a:ext cx="120253" cy="161927"/>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6" name="Triangle isocèle 25"/>
              <p:cNvSpPr/>
              <p:nvPr/>
            </p:nvSpPr>
            <p:spPr>
              <a:xfrm rot="5400000" flipH="1">
                <a:off x="2823719" y="3983233"/>
                <a:ext cx="120253" cy="161927"/>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grpSp>
        <p:sp>
          <p:nvSpPr>
            <p:cNvPr id="20" name="Rectangle 19"/>
            <p:cNvSpPr/>
            <p:nvPr/>
          </p:nvSpPr>
          <p:spPr>
            <a:xfrm>
              <a:off x="3152775" y="4013595"/>
              <a:ext cx="640705" cy="9167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grpSp>
      <p:pic>
        <p:nvPicPr>
          <p:cNvPr id="27" name="Image 26" descr="ordi_gri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705" y="2242140"/>
            <a:ext cx="699185" cy="921323"/>
          </a:xfrm>
          <a:prstGeom prst="rect">
            <a:avLst/>
          </a:prstGeom>
        </p:spPr>
      </p:pic>
      <p:pic>
        <p:nvPicPr>
          <p:cNvPr id="7170" name="Picture 2" descr="E:\perso\Conf Paris web\Sur la route de http2.0\slas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021" y="2159797"/>
            <a:ext cx="1626258" cy="1240628"/>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Connecteur droit 27"/>
          <p:cNvCxnSpPr/>
          <p:nvPr/>
        </p:nvCxnSpPr>
        <p:spPr>
          <a:xfrm flipH="1" flipV="1">
            <a:off x="1817916" y="3462967"/>
            <a:ext cx="3982991" cy="419429"/>
          </a:xfrm>
          <a:prstGeom prst="line">
            <a:avLst/>
          </a:prstGeom>
          <a:ln w="50800">
            <a:solidFill>
              <a:schemeClr val="bg2"/>
            </a:solidFill>
            <a:head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a:off x="1801791" y="4034796"/>
            <a:ext cx="3982991" cy="419429"/>
          </a:xfrm>
          <a:prstGeom prst="line">
            <a:avLst/>
          </a:prstGeom>
          <a:ln w="508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flipV="1">
            <a:off x="1834041" y="4754952"/>
            <a:ext cx="3982991" cy="419429"/>
          </a:xfrm>
          <a:prstGeom prst="line">
            <a:avLst/>
          </a:prstGeom>
          <a:ln w="50800">
            <a:solidFill>
              <a:schemeClr val="bg2"/>
            </a:solidFill>
            <a:headEnd type="triangle"/>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H="1">
            <a:off x="1817916" y="5326781"/>
            <a:ext cx="3982991" cy="419429"/>
          </a:xfrm>
          <a:prstGeom prst="line">
            <a:avLst/>
          </a:prstGeom>
          <a:ln w="508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3441762" y="3350078"/>
            <a:ext cx="607724" cy="369332"/>
          </a:xfrm>
          <a:prstGeom prst="rect">
            <a:avLst/>
          </a:prstGeom>
          <a:noFill/>
        </p:spPr>
        <p:txBody>
          <a:bodyPr wrap="square" rtlCol="0">
            <a:spAutoFit/>
          </a:bodyPr>
          <a:lstStyle/>
          <a:p>
            <a:r>
              <a:rPr lang="fr-FR" b="1" dirty="0" smtClean="0">
                <a:solidFill>
                  <a:schemeClr val="bg1"/>
                </a:solidFill>
              </a:rPr>
              <a:t>GET</a:t>
            </a:r>
            <a:endParaRPr lang="fr-FR" b="1" dirty="0">
              <a:solidFill>
                <a:schemeClr val="bg1"/>
              </a:solidFill>
            </a:endParaRPr>
          </a:p>
        </p:txBody>
      </p:sp>
      <p:sp>
        <p:nvSpPr>
          <p:cNvPr id="39" name="ZoneTexte 38"/>
          <p:cNvSpPr txBox="1"/>
          <p:nvPr/>
        </p:nvSpPr>
        <p:spPr>
          <a:xfrm>
            <a:off x="3488849" y="4600575"/>
            <a:ext cx="607724" cy="369332"/>
          </a:xfrm>
          <a:prstGeom prst="rect">
            <a:avLst/>
          </a:prstGeom>
          <a:noFill/>
        </p:spPr>
        <p:txBody>
          <a:bodyPr wrap="square" rtlCol="0">
            <a:spAutoFit/>
          </a:bodyPr>
          <a:lstStyle/>
          <a:p>
            <a:r>
              <a:rPr lang="fr-FR" b="1" dirty="0" smtClean="0">
                <a:solidFill>
                  <a:schemeClr val="bg1"/>
                </a:solidFill>
              </a:rPr>
              <a:t>GET</a:t>
            </a:r>
            <a:endParaRPr lang="fr-FR" b="1" dirty="0">
              <a:solidFill>
                <a:schemeClr val="bg1"/>
              </a:solidFill>
            </a:endParaRPr>
          </a:p>
        </p:txBody>
      </p:sp>
      <p:sp>
        <p:nvSpPr>
          <p:cNvPr id="40" name="ZoneTexte 39"/>
          <p:cNvSpPr txBox="1"/>
          <p:nvPr/>
        </p:nvSpPr>
        <p:spPr>
          <a:xfrm>
            <a:off x="3284266" y="3869088"/>
            <a:ext cx="946403" cy="369332"/>
          </a:xfrm>
          <a:prstGeom prst="rect">
            <a:avLst/>
          </a:prstGeom>
          <a:noFill/>
        </p:spPr>
        <p:txBody>
          <a:bodyPr wrap="square" rtlCol="0">
            <a:spAutoFit/>
          </a:bodyPr>
          <a:lstStyle/>
          <a:p>
            <a:r>
              <a:rPr lang="fr-FR" b="1" dirty="0" smtClean="0">
                <a:solidFill>
                  <a:schemeClr val="bg1"/>
                </a:solidFill>
              </a:rPr>
              <a:t>200 OK</a:t>
            </a:r>
            <a:endParaRPr lang="fr-FR" b="1" dirty="0">
              <a:solidFill>
                <a:schemeClr val="bg1"/>
              </a:solidFill>
            </a:endParaRPr>
          </a:p>
        </p:txBody>
      </p:sp>
      <p:sp>
        <p:nvSpPr>
          <p:cNvPr id="41" name="ZoneTexte 40"/>
          <p:cNvSpPr txBox="1"/>
          <p:nvPr/>
        </p:nvSpPr>
        <p:spPr>
          <a:xfrm>
            <a:off x="3284266" y="5142115"/>
            <a:ext cx="946403" cy="369332"/>
          </a:xfrm>
          <a:prstGeom prst="rect">
            <a:avLst/>
          </a:prstGeom>
          <a:noFill/>
        </p:spPr>
        <p:txBody>
          <a:bodyPr wrap="square" rtlCol="0">
            <a:spAutoFit/>
          </a:bodyPr>
          <a:lstStyle/>
          <a:p>
            <a:r>
              <a:rPr lang="fr-FR" b="1" dirty="0" smtClean="0">
                <a:solidFill>
                  <a:schemeClr val="bg1"/>
                </a:solidFill>
              </a:rPr>
              <a:t>200 OK</a:t>
            </a:r>
            <a:endParaRPr lang="fr-FR" b="1" dirty="0">
              <a:solidFill>
                <a:schemeClr val="bg1"/>
              </a:solidFill>
            </a:endParaRPr>
          </a:p>
        </p:txBody>
      </p:sp>
      <p:sp>
        <p:nvSpPr>
          <p:cNvPr id="42" name="Rectangle 41"/>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43" name="Connecteur droit 42"/>
          <p:cNvCxnSpPr/>
          <p:nvPr/>
        </p:nvCxnSpPr>
        <p:spPr>
          <a:xfrm>
            <a:off x="8030319" y="188709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8077944" y="1872808"/>
            <a:ext cx="656481" cy="369332"/>
          </a:xfrm>
          <a:prstGeom prst="rect">
            <a:avLst/>
          </a:prstGeom>
          <a:noFill/>
        </p:spPr>
        <p:txBody>
          <a:bodyPr wrap="square" rtlCol="0">
            <a:spAutoFit/>
          </a:bodyPr>
          <a:lstStyle/>
          <a:p>
            <a:r>
              <a:rPr lang="fr-FR" dirty="0" smtClean="0">
                <a:solidFill>
                  <a:schemeClr val="accent4"/>
                </a:solidFill>
              </a:rPr>
              <a:t>1990</a:t>
            </a:r>
            <a:endParaRPr lang="fr-FR" dirty="0">
              <a:solidFill>
                <a:schemeClr val="accent4"/>
              </a:solidFill>
            </a:endParaRPr>
          </a:p>
        </p:txBody>
      </p:sp>
      <p:cxnSp>
        <p:nvCxnSpPr>
          <p:cNvPr id="45" name="Connecteur droit 44"/>
          <p:cNvCxnSpPr/>
          <p:nvPr/>
        </p:nvCxnSpPr>
        <p:spPr>
          <a:xfrm>
            <a:off x="8030319" y="2353821"/>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8077944" y="2339533"/>
            <a:ext cx="656481" cy="369332"/>
          </a:xfrm>
          <a:prstGeom prst="rect">
            <a:avLst/>
          </a:prstGeom>
          <a:solidFill>
            <a:schemeClr val="accent2"/>
          </a:solidFill>
        </p:spPr>
        <p:txBody>
          <a:bodyPr wrap="square" rtlCol="0">
            <a:spAutoFit/>
          </a:bodyPr>
          <a:lstStyle/>
          <a:p>
            <a:r>
              <a:rPr lang="fr-FR" dirty="0" smtClean="0">
                <a:solidFill>
                  <a:schemeClr val="accent4"/>
                </a:solidFill>
              </a:rPr>
              <a:t>1994</a:t>
            </a:r>
            <a:endParaRPr lang="fr-FR" dirty="0">
              <a:solidFill>
                <a:schemeClr val="accent4"/>
              </a:solidFill>
            </a:endParaRPr>
          </a:p>
        </p:txBody>
      </p:sp>
      <p:cxnSp>
        <p:nvCxnSpPr>
          <p:cNvPr id="47" name="Connecteur droit 46"/>
          <p:cNvCxnSpPr/>
          <p:nvPr/>
        </p:nvCxnSpPr>
        <p:spPr>
          <a:xfrm>
            <a:off x="8030319" y="2852104"/>
            <a:ext cx="0" cy="314325"/>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8077944" y="2837816"/>
            <a:ext cx="656481" cy="369332"/>
          </a:xfrm>
          <a:prstGeom prst="rect">
            <a:avLst/>
          </a:prstGeom>
          <a:solidFill>
            <a:schemeClr val="accent2"/>
          </a:solidFill>
        </p:spPr>
        <p:txBody>
          <a:bodyPr wrap="square" rtlCol="0">
            <a:spAutoFit/>
          </a:bodyPr>
          <a:lstStyle/>
          <a:p>
            <a:r>
              <a:rPr lang="fr-FR" dirty="0" smtClean="0">
                <a:solidFill>
                  <a:schemeClr val="bg1"/>
                </a:solidFill>
              </a:rPr>
              <a:t>2009</a:t>
            </a:r>
            <a:endParaRPr lang="fr-FR" dirty="0">
              <a:solidFill>
                <a:schemeClr val="bg1"/>
              </a:solidFill>
            </a:endParaRPr>
          </a:p>
        </p:txBody>
      </p:sp>
      <p:cxnSp>
        <p:nvCxnSpPr>
          <p:cNvPr id="49" name="Connecteur droit 48"/>
          <p:cNvCxnSpPr/>
          <p:nvPr/>
        </p:nvCxnSpPr>
        <p:spPr>
          <a:xfrm>
            <a:off x="8030319" y="3299792"/>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0" name="ZoneTexte 49"/>
          <p:cNvSpPr txBox="1"/>
          <p:nvPr/>
        </p:nvSpPr>
        <p:spPr>
          <a:xfrm>
            <a:off x="8077944" y="3285504"/>
            <a:ext cx="656481" cy="369332"/>
          </a:xfrm>
          <a:prstGeom prst="rect">
            <a:avLst/>
          </a:prstGeom>
          <a:solidFill>
            <a:schemeClr val="accent2"/>
          </a:solidFill>
        </p:spPr>
        <p:txBody>
          <a:bodyPr wrap="square" rtlCol="0">
            <a:spAutoFit/>
          </a:bodyPr>
          <a:lstStyle/>
          <a:p>
            <a:r>
              <a:rPr lang="fr-FR" dirty="0" smtClean="0">
                <a:solidFill>
                  <a:schemeClr val="accent4"/>
                </a:solidFill>
              </a:rPr>
              <a:t>2012</a:t>
            </a:r>
            <a:endParaRPr lang="fr-FR" dirty="0">
              <a:solidFill>
                <a:schemeClr val="accent4"/>
              </a:solidFill>
            </a:endParaRPr>
          </a:p>
        </p:txBody>
      </p:sp>
      <p:cxnSp>
        <p:nvCxnSpPr>
          <p:cNvPr id="51" name="Connecteur droit 50"/>
          <p:cNvCxnSpPr/>
          <p:nvPr/>
        </p:nvCxnSpPr>
        <p:spPr>
          <a:xfrm>
            <a:off x="8030319" y="377494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8077944" y="3760658"/>
            <a:ext cx="656481" cy="369332"/>
          </a:xfrm>
          <a:prstGeom prst="rect">
            <a:avLst/>
          </a:prstGeom>
          <a:solidFill>
            <a:schemeClr val="accent2"/>
          </a:solidFill>
        </p:spPr>
        <p:txBody>
          <a:bodyPr wrap="square" rtlCol="0">
            <a:spAutoFit/>
          </a:bodyPr>
          <a:lstStyle/>
          <a:p>
            <a:r>
              <a:rPr lang="fr-FR" dirty="0" smtClean="0">
                <a:solidFill>
                  <a:schemeClr val="accent4"/>
                </a:solidFill>
              </a:rPr>
              <a:t>…</a:t>
            </a:r>
            <a:endParaRPr lang="fr-FR" dirty="0">
              <a:solidFill>
                <a:schemeClr val="accent4"/>
              </a:solidFill>
            </a:endParaRPr>
          </a:p>
        </p:txBody>
      </p:sp>
    </p:spTree>
    <p:extLst>
      <p:ext uri="{BB962C8B-B14F-4D97-AF65-F5344CB8AC3E}">
        <p14:creationId xmlns:p14="http://schemas.microsoft.com/office/powerpoint/2010/main" val="3638007300"/>
      </p:ext>
    </p:extLst>
  </p:cSld>
  <p:clrMapOvr>
    <a:masterClrMapping/>
  </p:clrMapOvr>
  <p:transition spd="slow">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eur droit 9"/>
          <p:cNvCxnSpPr/>
          <p:nvPr/>
        </p:nvCxnSpPr>
        <p:spPr>
          <a:xfrm>
            <a:off x="3957637" y="1241763"/>
            <a:ext cx="4597" cy="56162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Rectangle à coins arrondis 16"/>
          <p:cNvSpPr/>
          <p:nvPr/>
        </p:nvSpPr>
        <p:spPr>
          <a:xfrm flipV="1">
            <a:off x="177563" y="1734108"/>
            <a:ext cx="7496175" cy="4296577"/>
          </a:xfrm>
          <a:custGeom>
            <a:avLst/>
            <a:gdLst>
              <a:gd name="connsiteX0" fmla="*/ 0 w 7477125"/>
              <a:gd name="connsiteY0" fmla="*/ 655651 h 3933825"/>
              <a:gd name="connsiteX1" fmla="*/ 655651 w 7477125"/>
              <a:gd name="connsiteY1" fmla="*/ 0 h 3933825"/>
              <a:gd name="connsiteX2" fmla="*/ 4361656 w 7477125"/>
              <a:gd name="connsiteY2" fmla="*/ 0 h 3933825"/>
              <a:gd name="connsiteX3" fmla="*/ 4361656 w 7477125"/>
              <a:gd name="connsiteY3" fmla="*/ 0 h 3933825"/>
              <a:gd name="connsiteX4" fmla="*/ 6230938 w 7477125"/>
              <a:gd name="connsiteY4" fmla="*/ 0 h 3933825"/>
              <a:gd name="connsiteX5" fmla="*/ 6821474 w 7477125"/>
              <a:gd name="connsiteY5" fmla="*/ 0 h 3933825"/>
              <a:gd name="connsiteX6" fmla="*/ 7477125 w 7477125"/>
              <a:gd name="connsiteY6" fmla="*/ 655651 h 3933825"/>
              <a:gd name="connsiteX7" fmla="*/ 7477125 w 7477125"/>
              <a:gd name="connsiteY7" fmla="*/ 2294731 h 3933825"/>
              <a:gd name="connsiteX8" fmla="*/ 7477125 w 7477125"/>
              <a:gd name="connsiteY8" fmla="*/ 2294731 h 3933825"/>
              <a:gd name="connsiteX9" fmla="*/ 7477125 w 7477125"/>
              <a:gd name="connsiteY9" fmla="*/ 3278188 h 3933825"/>
              <a:gd name="connsiteX10" fmla="*/ 7477125 w 7477125"/>
              <a:gd name="connsiteY10" fmla="*/ 3278174 h 3933825"/>
              <a:gd name="connsiteX11" fmla="*/ 6821474 w 7477125"/>
              <a:gd name="connsiteY11" fmla="*/ 3933825 h 3933825"/>
              <a:gd name="connsiteX12" fmla="*/ 6230938 w 7477125"/>
              <a:gd name="connsiteY12" fmla="*/ 3933825 h 3933825"/>
              <a:gd name="connsiteX13" fmla="*/ 3895283 w 7477125"/>
              <a:gd name="connsiteY13" fmla="*/ 4210609 h 3933825"/>
              <a:gd name="connsiteX14" fmla="*/ 4361656 w 7477125"/>
              <a:gd name="connsiteY14" fmla="*/ 3933825 h 3933825"/>
              <a:gd name="connsiteX15" fmla="*/ 655651 w 7477125"/>
              <a:gd name="connsiteY15" fmla="*/ 3933825 h 3933825"/>
              <a:gd name="connsiteX16" fmla="*/ 0 w 7477125"/>
              <a:gd name="connsiteY16" fmla="*/ 3278174 h 3933825"/>
              <a:gd name="connsiteX17" fmla="*/ 0 w 7477125"/>
              <a:gd name="connsiteY17" fmla="*/ 3278188 h 3933825"/>
              <a:gd name="connsiteX18" fmla="*/ 0 w 7477125"/>
              <a:gd name="connsiteY18" fmla="*/ 2294731 h 3933825"/>
              <a:gd name="connsiteX19" fmla="*/ 0 w 7477125"/>
              <a:gd name="connsiteY19" fmla="*/ 2294731 h 3933825"/>
              <a:gd name="connsiteX20" fmla="*/ 0 w 7477125"/>
              <a:gd name="connsiteY20" fmla="*/ 655651 h 3933825"/>
              <a:gd name="connsiteX0" fmla="*/ 0 w 7477125"/>
              <a:gd name="connsiteY0" fmla="*/ 369901 h 4210609"/>
              <a:gd name="connsiteX1" fmla="*/ 655651 w 7477125"/>
              <a:gd name="connsiteY1" fmla="*/ 0 h 4210609"/>
              <a:gd name="connsiteX2" fmla="*/ 4361656 w 7477125"/>
              <a:gd name="connsiteY2" fmla="*/ 0 h 4210609"/>
              <a:gd name="connsiteX3" fmla="*/ 4361656 w 7477125"/>
              <a:gd name="connsiteY3" fmla="*/ 0 h 4210609"/>
              <a:gd name="connsiteX4" fmla="*/ 6230938 w 7477125"/>
              <a:gd name="connsiteY4" fmla="*/ 0 h 4210609"/>
              <a:gd name="connsiteX5" fmla="*/ 6821474 w 7477125"/>
              <a:gd name="connsiteY5" fmla="*/ 0 h 4210609"/>
              <a:gd name="connsiteX6" fmla="*/ 7477125 w 7477125"/>
              <a:gd name="connsiteY6" fmla="*/ 655651 h 4210609"/>
              <a:gd name="connsiteX7" fmla="*/ 7477125 w 7477125"/>
              <a:gd name="connsiteY7" fmla="*/ 2294731 h 4210609"/>
              <a:gd name="connsiteX8" fmla="*/ 7477125 w 7477125"/>
              <a:gd name="connsiteY8" fmla="*/ 2294731 h 4210609"/>
              <a:gd name="connsiteX9" fmla="*/ 7477125 w 7477125"/>
              <a:gd name="connsiteY9" fmla="*/ 3278188 h 4210609"/>
              <a:gd name="connsiteX10" fmla="*/ 7477125 w 7477125"/>
              <a:gd name="connsiteY10" fmla="*/ 3278174 h 4210609"/>
              <a:gd name="connsiteX11" fmla="*/ 6821474 w 7477125"/>
              <a:gd name="connsiteY11" fmla="*/ 3933825 h 4210609"/>
              <a:gd name="connsiteX12" fmla="*/ 6230938 w 7477125"/>
              <a:gd name="connsiteY12" fmla="*/ 3933825 h 4210609"/>
              <a:gd name="connsiteX13" fmla="*/ 3895283 w 7477125"/>
              <a:gd name="connsiteY13" fmla="*/ 4210609 h 4210609"/>
              <a:gd name="connsiteX14" fmla="*/ 4361656 w 7477125"/>
              <a:gd name="connsiteY14" fmla="*/ 3933825 h 4210609"/>
              <a:gd name="connsiteX15" fmla="*/ 655651 w 7477125"/>
              <a:gd name="connsiteY15" fmla="*/ 3933825 h 4210609"/>
              <a:gd name="connsiteX16" fmla="*/ 0 w 7477125"/>
              <a:gd name="connsiteY16" fmla="*/ 3278174 h 4210609"/>
              <a:gd name="connsiteX17" fmla="*/ 0 w 7477125"/>
              <a:gd name="connsiteY17" fmla="*/ 3278188 h 4210609"/>
              <a:gd name="connsiteX18" fmla="*/ 0 w 7477125"/>
              <a:gd name="connsiteY18" fmla="*/ 2294731 h 4210609"/>
              <a:gd name="connsiteX19" fmla="*/ 0 w 7477125"/>
              <a:gd name="connsiteY19" fmla="*/ 2294731 h 4210609"/>
              <a:gd name="connsiteX20" fmla="*/ 0 w 747712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655651 w 7496175"/>
              <a:gd name="connsiteY15" fmla="*/ 3933825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6821474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202474 w 7496175"/>
              <a:gd name="connsiteY11" fmla="*/ 3924300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10609"/>
              <a:gd name="connsiteX1" fmla="*/ 655651 w 7496175"/>
              <a:gd name="connsiteY1" fmla="*/ 0 h 4210609"/>
              <a:gd name="connsiteX2" fmla="*/ 4361656 w 7496175"/>
              <a:gd name="connsiteY2" fmla="*/ 0 h 4210609"/>
              <a:gd name="connsiteX3" fmla="*/ 4361656 w 7496175"/>
              <a:gd name="connsiteY3" fmla="*/ 0 h 4210609"/>
              <a:gd name="connsiteX4" fmla="*/ 6230938 w 7496175"/>
              <a:gd name="connsiteY4" fmla="*/ 0 h 4210609"/>
              <a:gd name="connsiteX5" fmla="*/ 6821474 w 7496175"/>
              <a:gd name="connsiteY5" fmla="*/ 0 h 4210609"/>
              <a:gd name="connsiteX6" fmla="*/ 7496175 w 7496175"/>
              <a:gd name="connsiteY6" fmla="*/ 398476 h 4210609"/>
              <a:gd name="connsiteX7" fmla="*/ 7477125 w 7496175"/>
              <a:gd name="connsiteY7" fmla="*/ 2294731 h 4210609"/>
              <a:gd name="connsiteX8" fmla="*/ 7477125 w 7496175"/>
              <a:gd name="connsiteY8" fmla="*/ 2294731 h 4210609"/>
              <a:gd name="connsiteX9" fmla="*/ 7477125 w 7496175"/>
              <a:gd name="connsiteY9" fmla="*/ 3278188 h 4210609"/>
              <a:gd name="connsiteX10" fmla="*/ 7477125 w 7496175"/>
              <a:gd name="connsiteY10" fmla="*/ 3278174 h 4210609"/>
              <a:gd name="connsiteX11" fmla="*/ 7154849 w 7496175"/>
              <a:gd name="connsiteY11" fmla="*/ 3933825 h 4210609"/>
              <a:gd name="connsiteX12" fmla="*/ 6230938 w 7496175"/>
              <a:gd name="connsiteY12" fmla="*/ 3933825 h 4210609"/>
              <a:gd name="connsiteX13" fmla="*/ 3895283 w 7496175"/>
              <a:gd name="connsiteY13" fmla="*/ 4210609 h 4210609"/>
              <a:gd name="connsiteX14" fmla="*/ 4361656 w 7496175"/>
              <a:gd name="connsiteY14" fmla="*/ 3933825 h 4210609"/>
              <a:gd name="connsiteX15" fmla="*/ 360376 w 7496175"/>
              <a:gd name="connsiteY15" fmla="*/ 3924300 h 4210609"/>
              <a:gd name="connsiteX16" fmla="*/ 0 w 7496175"/>
              <a:gd name="connsiteY16" fmla="*/ 3278174 h 4210609"/>
              <a:gd name="connsiteX17" fmla="*/ 0 w 7496175"/>
              <a:gd name="connsiteY17" fmla="*/ 3278188 h 4210609"/>
              <a:gd name="connsiteX18" fmla="*/ 0 w 7496175"/>
              <a:gd name="connsiteY18" fmla="*/ 2294731 h 4210609"/>
              <a:gd name="connsiteX19" fmla="*/ 0 w 7496175"/>
              <a:gd name="connsiteY19" fmla="*/ 2294731 h 4210609"/>
              <a:gd name="connsiteX20" fmla="*/ 0 w 7496175"/>
              <a:gd name="connsiteY20" fmla="*/ 369901 h 4210609"/>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4361656 w 7496175"/>
              <a:gd name="connsiteY14" fmla="*/ 393382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6230938 w 7496175"/>
              <a:gd name="connsiteY12" fmla="*/ 3933825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028156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31348"/>
              <a:gd name="connsiteX1" fmla="*/ 655651 w 7496175"/>
              <a:gd name="connsiteY1" fmla="*/ 0 h 4231348"/>
              <a:gd name="connsiteX2" fmla="*/ 4361656 w 7496175"/>
              <a:gd name="connsiteY2" fmla="*/ 0 h 4231348"/>
              <a:gd name="connsiteX3" fmla="*/ 4361656 w 7496175"/>
              <a:gd name="connsiteY3" fmla="*/ 0 h 4231348"/>
              <a:gd name="connsiteX4" fmla="*/ 6230938 w 7496175"/>
              <a:gd name="connsiteY4" fmla="*/ 0 h 4231348"/>
              <a:gd name="connsiteX5" fmla="*/ 6821474 w 7496175"/>
              <a:gd name="connsiteY5" fmla="*/ 0 h 4231348"/>
              <a:gd name="connsiteX6" fmla="*/ 7496175 w 7496175"/>
              <a:gd name="connsiteY6" fmla="*/ 398476 h 4231348"/>
              <a:gd name="connsiteX7" fmla="*/ 7477125 w 7496175"/>
              <a:gd name="connsiteY7" fmla="*/ 2294731 h 4231348"/>
              <a:gd name="connsiteX8" fmla="*/ 7477125 w 7496175"/>
              <a:gd name="connsiteY8" fmla="*/ 2294731 h 4231348"/>
              <a:gd name="connsiteX9" fmla="*/ 7477125 w 7496175"/>
              <a:gd name="connsiteY9" fmla="*/ 3278188 h 4231348"/>
              <a:gd name="connsiteX10" fmla="*/ 7477125 w 7496175"/>
              <a:gd name="connsiteY10" fmla="*/ 3278174 h 4231348"/>
              <a:gd name="connsiteX11" fmla="*/ 7154849 w 7496175"/>
              <a:gd name="connsiteY11" fmla="*/ 3933825 h 4231348"/>
              <a:gd name="connsiteX12" fmla="*/ 3973513 w 7496175"/>
              <a:gd name="connsiteY12" fmla="*/ 3933826 h 4231348"/>
              <a:gd name="connsiteX13" fmla="*/ 3790508 w 7496175"/>
              <a:gd name="connsiteY13" fmla="*/ 4231348 h 4231348"/>
              <a:gd name="connsiteX14" fmla="*/ 3571081 w 7496175"/>
              <a:gd name="connsiteY14" fmla="*/ 3944195 h 4231348"/>
              <a:gd name="connsiteX15" fmla="*/ 360376 w 7496175"/>
              <a:gd name="connsiteY15" fmla="*/ 3924300 h 4231348"/>
              <a:gd name="connsiteX16" fmla="*/ 0 w 7496175"/>
              <a:gd name="connsiteY16" fmla="*/ 3278174 h 4231348"/>
              <a:gd name="connsiteX17" fmla="*/ 0 w 7496175"/>
              <a:gd name="connsiteY17" fmla="*/ 3278188 h 4231348"/>
              <a:gd name="connsiteX18" fmla="*/ 0 w 7496175"/>
              <a:gd name="connsiteY18" fmla="*/ 2294731 h 4231348"/>
              <a:gd name="connsiteX19" fmla="*/ 0 w 7496175"/>
              <a:gd name="connsiteY19" fmla="*/ 2294731 h 4231348"/>
              <a:gd name="connsiteX20" fmla="*/ 0 w 7496175"/>
              <a:gd name="connsiteY20" fmla="*/ 369901 h 4231348"/>
              <a:gd name="connsiteX0" fmla="*/ 0 w 7496175"/>
              <a:gd name="connsiteY0" fmla="*/ 369901 h 4252087"/>
              <a:gd name="connsiteX1" fmla="*/ 655651 w 7496175"/>
              <a:gd name="connsiteY1" fmla="*/ 0 h 4252087"/>
              <a:gd name="connsiteX2" fmla="*/ 4361656 w 7496175"/>
              <a:gd name="connsiteY2" fmla="*/ 0 h 4252087"/>
              <a:gd name="connsiteX3" fmla="*/ 4361656 w 7496175"/>
              <a:gd name="connsiteY3" fmla="*/ 0 h 4252087"/>
              <a:gd name="connsiteX4" fmla="*/ 6230938 w 7496175"/>
              <a:gd name="connsiteY4" fmla="*/ 0 h 4252087"/>
              <a:gd name="connsiteX5" fmla="*/ 6821474 w 7496175"/>
              <a:gd name="connsiteY5" fmla="*/ 0 h 4252087"/>
              <a:gd name="connsiteX6" fmla="*/ 7496175 w 7496175"/>
              <a:gd name="connsiteY6" fmla="*/ 398476 h 4252087"/>
              <a:gd name="connsiteX7" fmla="*/ 7477125 w 7496175"/>
              <a:gd name="connsiteY7" fmla="*/ 2294731 h 4252087"/>
              <a:gd name="connsiteX8" fmla="*/ 7477125 w 7496175"/>
              <a:gd name="connsiteY8" fmla="*/ 2294731 h 4252087"/>
              <a:gd name="connsiteX9" fmla="*/ 7477125 w 7496175"/>
              <a:gd name="connsiteY9" fmla="*/ 3278188 h 4252087"/>
              <a:gd name="connsiteX10" fmla="*/ 7477125 w 7496175"/>
              <a:gd name="connsiteY10" fmla="*/ 3278174 h 4252087"/>
              <a:gd name="connsiteX11" fmla="*/ 7154849 w 7496175"/>
              <a:gd name="connsiteY11" fmla="*/ 3933825 h 4252087"/>
              <a:gd name="connsiteX12" fmla="*/ 3973513 w 7496175"/>
              <a:gd name="connsiteY12" fmla="*/ 3933826 h 4252087"/>
              <a:gd name="connsiteX13" fmla="*/ 3733358 w 7496175"/>
              <a:gd name="connsiteY13" fmla="*/ 4252087 h 4252087"/>
              <a:gd name="connsiteX14" fmla="*/ 3571081 w 7496175"/>
              <a:gd name="connsiteY14" fmla="*/ 3944195 h 4252087"/>
              <a:gd name="connsiteX15" fmla="*/ 360376 w 7496175"/>
              <a:gd name="connsiteY15" fmla="*/ 3924300 h 4252087"/>
              <a:gd name="connsiteX16" fmla="*/ 0 w 7496175"/>
              <a:gd name="connsiteY16" fmla="*/ 3278174 h 4252087"/>
              <a:gd name="connsiteX17" fmla="*/ 0 w 7496175"/>
              <a:gd name="connsiteY17" fmla="*/ 3278188 h 4252087"/>
              <a:gd name="connsiteX18" fmla="*/ 0 w 7496175"/>
              <a:gd name="connsiteY18" fmla="*/ 2294731 h 4252087"/>
              <a:gd name="connsiteX19" fmla="*/ 0 w 7496175"/>
              <a:gd name="connsiteY19" fmla="*/ 2294731 h 4252087"/>
              <a:gd name="connsiteX20" fmla="*/ 0 w 7496175"/>
              <a:gd name="connsiteY20" fmla="*/ 369901 h 4252087"/>
              <a:gd name="connsiteX0" fmla="*/ 0 w 7496175"/>
              <a:gd name="connsiteY0" fmla="*/ 369901 h 4272826"/>
              <a:gd name="connsiteX1" fmla="*/ 655651 w 7496175"/>
              <a:gd name="connsiteY1" fmla="*/ 0 h 4272826"/>
              <a:gd name="connsiteX2" fmla="*/ 4361656 w 7496175"/>
              <a:gd name="connsiteY2" fmla="*/ 0 h 4272826"/>
              <a:gd name="connsiteX3" fmla="*/ 4361656 w 7496175"/>
              <a:gd name="connsiteY3" fmla="*/ 0 h 4272826"/>
              <a:gd name="connsiteX4" fmla="*/ 6230938 w 7496175"/>
              <a:gd name="connsiteY4" fmla="*/ 0 h 4272826"/>
              <a:gd name="connsiteX5" fmla="*/ 6821474 w 7496175"/>
              <a:gd name="connsiteY5" fmla="*/ 0 h 4272826"/>
              <a:gd name="connsiteX6" fmla="*/ 7496175 w 7496175"/>
              <a:gd name="connsiteY6" fmla="*/ 398476 h 4272826"/>
              <a:gd name="connsiteX7" fmla="*/ 7477125 w 7496175"/>
              <a:gd name="connsiteY7" fmla="*/ 2294731 h 4272826"/>
              <a:gd name="connsiteX8" fmla="*/ 7477125 w 7496175"/>
              <a:gd name="connsiteY8" fmla="*/ 2294731 h 4272826"/>
              <a:gd name="connsiteX9" fmla="*/ 7477125 w 7496175"/>
              <a:gd name="connsiteY9" fmla="*/ 3278188 h 4272826"/>
              <a:gd name="connsiteX10" fmla="*/ 7477125 w 7496175"/>
              <a:gd name="connsiteY10" fmla="*/ 3278174 h 4272826"/>
              <a:gd name="connsiteX11" fmla="*/ 7154849 w 7496175"/>
              <a:gd name="connsiteY11" fmla="*/ 3933825 h 4272826"/>
              <a:gd name="connsiteX12" fmla="*/ 3973513 w 7496175"/>
              <a:gd name="connsiteY12" fmla="*/ 3933826 h 4272826"/>
              <a:gd name="connsiteX13" fmla="*/ 3771458 w 7496175"/>
              <a:gd name="connsiteY13" fmla="*/ 4272826 h 4272826"/>
              <a:gd name="connsiteX14" fmla="*/ 3571081 w 7496175"/>
              <a:gd name="connsiteY14" fmla="*/ 3944195 h 4272826"/>
              <a:gd name="connsiteX15" fmla="*/ 360376 w 7496175"/>
              <a:gd name="connsiteY15" fmla="*/ 3924300 h 4272826"/>
              <a:gd name="connsiteX16" fmla="*/ 0 w 7496175"/>
              <a:gd name="connsiteY16" fmla="*/ 3278174 h 4272826"/>
              <a:gd name="connsiteX17" fmla="*/ 0 w 7496175"/>
              <a:gd name="connsiteY17" fmla="*/ 3278188 h 4272826"/>
              <a:gd name="connsiteX18" fmla="*/ 0 w 7496175"/>
              <a:gd name="connsiteY18" fmla="*/ 2294731 h 4272826"/>
              <a:gd name="connsiteX19" fmla="*/ 0 w 7496175"/>
              <a:gd name="connsiteY19" fmla="*/ 2294731 h 4272826"/>
              <a:gd name="connsiteX20" fmla="*/ 0 w 7496175"/>
              <a:gd name="connsiteY20" fmla="*/ 369901 h 42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96175" h="4272826">
                <a:moveTo>
                  <a:pt x="0" y="369901"/>
                </a:moveTo>
                <a:cubicBezTo>
                  <a:pt x="0" y="7795"/>
                  <a:pt x="293545" y="0"/>
                  <a:pt x="655651" y="0"/>
                </a:cubicBezTo>
                <a:lnTo>
                  <a:pt x="4361656" y="0"/>
                </a:lnTo>
                <a:lnTo>
                  <a:pt x="4361656" y="0"/>
                </a:lnTo>
                <a:lnTo>
                  <a:pt x="6230938" y="0"/>
                </a:lnTo>
                <a:lnTo>
                  <a:pt x="6821474" y="0"/>
                </a:lnTo>
                <a:cubicBezTo>
                  <a:pt x="7183580" y="0"/>
                  <a:pt x="7496175" y="36370"/>
                  <a:pt x="7496175" y="398476"/>
                </a:cubicBezTo>
                <a:lnTo>
                  <a:pt x="7477125" y="2294731"/>
                </a:lnTo>
                <a:lnTo>
                  <a:pt x="7477125" y="2294731"/>
                </a:lnTo>
                <a:lnTo>
                  <a:pt x="7477125" y="3278188"/>
                </a:lnTo>
                <a:lnTo>
                  <a:pt x="7477125" y="3278174"/>
                </a:lnTo>
                <a:cubicBezTo>
                  <a:pt x="7477125" y="3640280"/>
                  <a:pt x="7516955" y="3933825"/>
                  <a:pt x="7154849" y="3933825"/>
                </a:cubicBezTo>
                <a:lnTo>
                  <a:pt x="3973513" y="3933826"/>
                </a:lnTo>
                <a:lnTo>
                  <a:pt x="3771458" y="4272826"/>
                </a:lnTo>
                <a:lnTo>
                  <a:pt x="3571081" y="3944195"/>
                </a:lnTo>
                <a:lnTo>
                  <a:pt x="360376" y="3924300"/>
                </a:lnTo>
                <a:cubicBezTo>
                  <a:pt x="-1730" y="3924300"/>
                  <a:pt x="0" y="3640280"/>
                  <a:pt x="0" y="3278174"/>
                </a:cubicBezTo>
                <a:lnTo>
                  <a:pt x="0" y="3278188"/>
                </a:lnTo>
                <a:lnTo>
                  <a:pt x="0" y="2294731"/>
                </a:lnTo>
                <a:lnTo>
                  <a:pt x="0" y="2294731"/>
                </a:lnTo>
                <a:lnTo>
                  <a:pt x="0" y="369901"/>
                </a:lnTo>
                <a:close/>
              </a:path>
            </a:pathLst>
          </a:custGeom>
          <a:solidFill>
            <a:srgbClr val="000000"/>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space réservé du numéro de diapositive 1"/>
          <p:cNvSpPr>
            <a:spLocks noGrp="1"/>
          </p:cNvSpPr>
          <p:nvPr>
            <p:ph type="sldNum" sz="quarter" idx="12"/>
          </p:nvPr>
        </p:nvSpPr>
        <p:spPr>
          <a:xfrm>
            <a:off x="3502670" y="6160350"/>
            <a:ext cx="2133600" cy="560598"/>
          </a:xfrm>
        </p:spPr>
        <p:txBody>
          <a:bodyPr/>
          <a:lstStyle/>
          <a:p>
            <a:fld id="{25FA0F75-4A0E-43A9-AB9D-018D987E9C11}" type="slidenum">
              <a:rPr lang="fr-FR" smtClean="0"/>
              <a:pPr/>
              <a:t>9</a:t>
            </a:fld>
            <a:endParaRPr lang="fr-FR" dirty="0"/>
          </a:p>
        </p:txBody>
      </p:sp>
      <p:sp>
        <p:nvSpPr>
          <p:cNvPr id="16" name="Rectangle à coins arrondis 15"/>
          <p:cNvSpPr/>
          <p:nvPr/>
        </p:nvSpPr>
        <p:spPr>
          <a:xfrm>
            <a:off x="3251609" y="1323975"/>
            <a:ext cx="1419225" cy="2952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2009</a:t>
            </a:r>
            <a:endParaRPr lang="fr-FR" dirty="0"/>
          </a:p>
        </p:txBody>
      </p:sp>
      <p:sp>
        <p:nvSpPr>
          <p:cNvPr id="13" name="Rectangle 12"/>
          <p:cNvSpPr/>
          <p:nvPr/>
        </p:nvSpPr>
        <p:spPr>
          <a:xfrm>
            <a:off x="611560" y="800755"/>
            <a:ext cx="7542584" cy="523220"/>
          </a:xfrm>
          <a:prstGeom prst="rect">
            <a:avLst/>
          </a:prstGeom>
        </p:spPr>
        <p:txBody>
          <a:bodyPr wrap="square">
            <a:spAutoFit/>
          </a:bodyPr>
          <a:lstStyle/>
          <a:p>
            <a:pPr lvl="0"/>
            <a:r>
              <a:rPr lang="fr-FR" sz="2800" b="1" dirty="0" err="1" smtClean="0">
                <a:solidFill>
                  <a:srgbClr val="6F7B82"/>
                </a:solidFill>
              </a:rPr>
              <a:t>Let’s</a:t>
            </a:r>
            <a:r>
              <a:rPr lang="fr-FR" sz="2800" b="1" dirty="0" smtClean="0">
                <a:solidFill>
                  <a:srgbClr val="6F7B82"/>
                </a:solidFill>
              </a:rPr>
              <a:t> </a:t>
            </a:r>
            <a:r>
              <a:rPr lang="fr-FR" sz="2800" b="1" dirty="0" err="1" smtClean="0">
                <a:solidFill>
                  <a:srgbClr val="6F7B82"/>
                </a:solidFill>
              </a:rPr>
              <a:t>make</a:t>
            </a:r>
            <a:r>
              <a:rPr lang="fr-FR" sz="2800" b="1" dirty="0" smtClean="0">
                <a:solidFill>
                  <a:srgbClr val="6F7B82"/>
                </a:solidFill>
              </a:rPr>
              <a:t> </a:t>
            </a:r>
            <a:r>
              <a:rPr lang="fr-FR" sz="2800" b="1" dirty="0">
                <a:solidFill>
                  <a:srgbClr val="6F7B82"/>
                </a:solidFill>
              </a:rPr>
              <a:t>the web </a:t>
            </a:r>
            <a:r>
              <a:rPr lang="fr-FR" sz="2800" b="1" dirty="0" err="1">
                <a:solidFill>
                  <a:srgbClr val="6F7B82"/>
                </a:solidFill>
              </a:rPr>
              <a:t>faster</a:t>
            </a:r>
            <a:r>
              <a:rPr lang="fr-FR" sz="2800" b="1" dirty="0">
                <a:solidFill>
                  <a:srgbClr val="6F7B82"/>
                </a:solidFill>
              </a:rPr>
              <a:t> v</a:t>
            </a:r>
            <a:r>
              <a:rPr lang="fr-FR" sz="2800" b="1" dirty="0" smtClean="0">
                <a:solidFill>
                  <a:srgbClr val="6F7B82"/>
                </a:solidFill>
              </a:rPr>
              <a:t>a donc chez …SPDY </a:t>
            </a:r>
            <a:endParaRPr lang="fr-FR" sz="2800" b="1" dirty="0">
              <a:solidFill>
                <a:srgbClr val="6F7B82"/>
              </a:solidFill>
            </a:endParaRPr>
          </a:p>
        </p:txBody>
      </p:sp>
      <p:cxnSp>
        <p:nvCxnSpPr>
          <p:cNvPr id="11" name="Connecteur droit 10"/>
          <p:cNvCxnSpPr/>
          <p:nvPr/>
        </p:nvCxnSpPr>
        <p:spPr>
          <a:xfrm>
            <a:off x="1423987" y="3400425"/>
            <a:ext cx="0" cy="240030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6275109" y="3333750"/>
            <a:ext cx="0" cy="24003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866317" y="2448471"/>
            <a:ext cx="1210920" cy="822031"/>
            <a:chOff x="2486026" y="3981450"/>
            <a:chExt cx="1378756" cy="1104900"/>
          </a:xfrm>
        </p:grpSpPr>
        <p:grpSp>
          <p:nvGrpSpPr>
            <p:cNvPr id="15" name="Groupe 14"/>
            <p:cNvGrpSpPr/>
            <p:nvPr/>
          </p:nvGrpSpPr>
          <p:grpSpPr>
            <a:xfrm>
              <a:off x="2486026" y="3981450"/>
              <a:ext cx="1378756" cy="1104900"/>
              <a:chOff x="2486026" y="3981450"/>
              <a:chExt cx="1378756" cy="1104900"/>
            </a:xfrm>
          </p:grpSpPr>
          <p:sp>
            <p:nvSpPr>
              <p:cNvPr id="22" name="Rectangle 21"/>
              <p:cNvSpPr/>
              <p:nvPr/>
            </p:nvSpPr>
            <p:spPr>
              <a:xfrm>
                <a:off x="2486026" y="3981450"/>
                <a:ext cx="1378756" cy="11049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3" name="Rectangle 22"/>
              <p:cNvSpPr/>
              <p:nvPr/>
            </p:nvSpPr>
            <p:spPr>
              <a:xfrm>
                <a:off x="2486026" y="3981450"/>
                <a:ext cx="1378754" cy="1762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4" name="Triangle isocèle 23"/>
              <p:cNvSpPr/>
              <p:nvPr/>
            </p:nvSpPr>
            <p:spPr>
              <a:xfrm rot="16200000">
                <a:off x="2590355" y="3979661"/>
                <a:ext cx="120253" cy="161927"/>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6" name="Triangle isocèle 25"/>
              <p:cNvSpPr/>
              <p:nvPr/>
            </p:nvSpPr>
            <p:spPr>
              <a:xfrm rot="5400000" flipH="1">
                <a:off x="2823719" y="3983233"/>
                <a:ext cx="120253" cy="161927"/>
              </a:xfrm>
              <a:prstGeom prst="triangl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grpSp>
        <p:sp>
          <p:nvSpPr>
            <p:cNvPr id="20" name="Rectangle 19"/>
            <p:cNvSpPr/>
            <p:nvPr/>
          </p:nvSpPr>
          <p:spPr>
            <a:xfrm>
              <a:off x="3152775" y="4013595"/>
              <a:ext cx="640705" cy="9167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grpSp>
      <p:pic>
        <p:nvPicPr>
          <p:cNvPr id="27" name="Image 26" descr="ordi_gri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705" y="2242140"/>
            <a:ext cx="699185" cy="921323"/>
          </a:xfrm>
          <a:prstGeom prst="rect">
            <a:avLst/>
          </a:prstGeom>
        </p:spPr>
      </p:pic>
      <p:cxnSp>
        <p:nvCxnSpPr>
          <p:cNvPr id="28" name="Connecteur droit 27"/>
          <p:cNvCxnSpPr/>
          <p:nvPr/>
        </p:nvCxnSpPr>
        <p:spPr>
          <a:xfrm flipH="1" flipV="1">
            <a:off x="1817916" y="3462967"/>
            <a:ext cx="3982991" cy="419429"/>
          </a:xfrm>
          <a:prstGeom prst="line">
            <a:avLst/>
          </a:prstGeom>
          <a:ln w="50800">
            <a:solidFill>
              <a:schemeClr val="bg2"/>
            </a:solidFill>
            <a:head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a:off x="1801791" y="5138842"/>
            <a:ext cx="3982991" cy="419429"/>
          </a:xfrm>
          <a:prstGeom prst="line">
            <a:avLst/>
          </a:prstGeom>
          <a:ln w="508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flipV="1">
            <a:off x="1844718" y="3785177"/>
            <a:ext cx="3982991" cy="419429"/>
          </a:xfrm>
          <a:prstGeom prst="line">
            <a:avLst/>
          </a:prstGeom>
          <a:ln w="50800">
            <a:solidFill>
              <a:schemeClr val="bg2"/>
            </a:solidFill>
            <a:headEnd type="triangle"/>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H="1">
            <a:off x="1817916" y="5479185"/>
            <a:ext cx="3982991" cy="419429"/>
          </a:xfrm>
          <a:prstGeom prst="line">
            <a:avLst/>
          </a:prstGeom>
          <a:ln w="508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8194" name="Picture 2" descr="E:\perso\Conf Paris web\Sur la route de http2.0\ce-que-vous-devez-savoir-au-sujet-spd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169" y="2133489"/>
            <a:ext cx="1238946" cy="1238946"/>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p:cNvSpPr txBox="1"/>
          <p:nvPr/>
        </p:nvSpPr>
        <p:spPr>
          <a:xfrm>
            <a:off x="3441761" y="3339192"/>
            <a:ext cx="788907" cy="369332"/>
          </a:xfrm>
          <a:prstGeom prst="rect">
            <a:avLst/>
          </a:prstGeom>
          <a:noFill/>
        </p:spPr>
        <p:txBody>
          <a:bodyPr wrap="square" rtlCol="0">
            <a:spAutoFit/>
          </a:bodyPr>
          <a:lstStyle/>
          <a:p>
            <a:r>
              <a:rPr lang="fr-FR" b="1" dirty="0" smtClean="0">
                <a:solidFill>
                  <a:schemeClr val="bg1"/>
                </a:solidFill>
              </a:rPr>
              <a:t>GET 1</a:t>
            </a:r>
            <a:endParaRPr lang="fr-FR" b="1" dirty="0">
              <a:solidFill>
                <a:schemeClr val="bg1"/>
              </a:solidFill>
            </a:endParaRPr>
          </a:p>
        </p:txBody>
      </p:sp>
      <p:sp>
        <p:nvSpPr>
          <p:cNvPr id="30" name="ZoneTexte 29"/>
          <p:cNvSpPr txBox="1"/>
          <p:nvPr/>
        </p:nvSpPr>
        <p:spPr>
          <a:xfrm>
            <a:off x="3327885" y="4556843"/>
            <a:ext cx="1233230" cy="369332"/>
          </a:xfrm>
          <a:prstGeom prst="rect">
            <a:avLst/>
          </a:prstGeom>
          <a:noFill/>
        </p:spPr>
        <p:txBody>
          <a:bodyPr wrap="square" rtlCol="0">
            <a:spAutoFit/>
          </a:bodyPr>
          <a:lstStyle/>
          <a:p>
            <a:r>
              <a:rPr lang="fr-FR" b="1" dirty="0" smtClean="0">
                <a:solidFill>
                  <a:schemeClr val="bg1"/>
                </a:solidFill>
              </a:rPr>
              <a:t>200 OK 3</a:t>
            </a:r>
            <a:endParaRPr lang="fr-FR" b="1" dirty="0">
              <a:solidFill>
                <a:schemeClr val="bg1"/>
              </a:solidFill>
            </a:endParaRPr>
          </a:p>
        </p:txBody>
      </p:sp>
      <p:cxnSp>
        <p:nvCxnSpPr>
          <p:cNvPr id="31" name="Connecteur droit 30"/>
          <p:cNvCxnSpPr/>
          <p:nvPr/>
        </p:nvCxnSpPr>
        <p:spPr>
          <a:xfrm flipH="1" flipV="1">
            <a:off x="1855426" y="4126549"/>
            <a:ext cx="3982991" cy="419429"/>
          </a:xfrm>
          <a:prstGeom prst="line">
            <a:avLst/>
          </a:prstGeom>
          <a:ln w="50800">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3448926" y="3643904"/>
            <a:ext cx="788907" cy="369332"/>
          </a:xfrm>
          <a:prstGeom prst="rect">
            <a:avLst/>
          </a:prstGeom>
          <a:noFill/>
        </p:spPr>
        <p:txBody>
          <a:bodyPr wrap="square" rtlCol="0">
            <a:spAutoFit/>
          </a:bodyPr>
          <a:lstStyle/>
          <a:p>
            <a:r>
              <a:rPr lang="fr-FR" b="1" dirty="0" smtClean="0">
                <a:solidFill>
                  <a:schemeClr val="bg1"/>
                </a:solidFill>
              </a:rPr>
              <a:t>GET 2</a:t>
            </a:r>
            <a:endParaRPr lang="fr-FR" b="1" dirty="0">
              <a:solidFill>
                <a:schemeClr val="bg1"/>
              </a:solidFill>
            </a:endParaRPr>
          </a:p>
        </p:txBody>
      </p:sp>
      <p:sp>
        <p:nvSpPr>
          <p:cNvPr id="37" name="ZoneTexte 36"/>
          <p:cNvSpPr txBox="1"/>
          <p:nvPr/>
        </p:nvSpPr>
        <p:spPr>
          <a:xfrm>
            <a:off x="3487911" y="3988741"/>
            <a:ext cx="788907" cy="369332"/>
          </a:xfrm>
          <a:prstGeom prst="rect">
            <a:avLst/>
          </a:prstGeom>
          <a:noFill/>
        </p:spPr>
        <p:txBody>
          <a:bodyPr wrap="square" rtlCol="0">
            <a:spAutoFit/>
          </a:bodyPr>
          <a:lstStyle/>
          <a:p>
            <a:r>
              <a:rPr lang="fr-FR" b="1" dirty="0" smtClean="0">
                <a:solidFill>
                  <a:schemeClr val="bg1"/>
                </a:solidFill>
              </a:rPr>
              <a:t>GET 3</a:t>
            </a:r>
            <a:endParaRPr lang="fr-FR" b="1" dirty="0">
              <a:solidFill>
                <a:schemeClr val="bg1"/>
              </a:solidFill>
            </a:endParaRPr>
          </a:p>
        </p:txBody>
      </p:sp>
      <p:cxnSp>
        <p:nvCxnSpPr>
          <p:cNvPr id="38" name="Connecteur droit 37"/>
          <p:cNvCxnSpPr/>
          <p:nvPr/>
        </p:nvCxnSpPr>
        <p:spPr>
          <a:xfrm flipH="1">
            <a:off x="1817916" y="4714684"/>
            <a:ext cx="3982991" cy="419429"/>
          </a:xfrm>
          <a:prstGeom prst="line">
            <a:avLst/>
          </a:prstGeom>
          <a:ln w="508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3333720" y="4989714"/>
            <a:ext cx="1233230" cy="369332"/>
          </a:xfrm>
          <a:prstGeom prst="rect">
            <a:avLst/>
          </a:prstGeom>
          <a:noFill/>
        </p:spPr>
        <p:txBody>
          <a:bodyPr wrap="square" rtlCol="0">
            <a:spAutoFit/>
          </a:bodyPr>
          <a:lstStyle/>
          <a:p>
            <a:r>
              <a:rPr lang="fr-FR" b="1" dirty="0" smtClean="0">
                <a:solidFill>
                  <a:schemeClr val="bg1"/>
                </a:solidFill>
              </a:rPr>
              <a:t>200 OK 2</a:t>
            </a:r>
            <a:endParaRPr lang="fr-FR" b="1" dirty="0">
              <a:solidFill>
                <a:schemeClr val="bg1"/>
              </a:solidFill>
            </a:endParaRPr>
          </a:p>
        </p:txBody>
      </p:sp>
      <p:sp>
        <p:nvSpPr>
          <p:cNvPr id="40" name="ZoneTexte 39"/>
          <p:cNvSpPr txBox="1"/>
          <p:nvPr/>
        </p:nvSpPr>
        <p:spPr>
          <a:xfrm>
            <a:off x="3345619" y="5326784"/>
            <a:ext cx="1233230" cy="369332"/>
          </a:xfrm>
          <a:prstGeom prst="rect">
            <a:avLst/>
          </a:prstGeom>
          <a:noFill/>
        </p:spPr>
        <p:txBody>
          <a:bodyPr wrap="square" rtlCol="0">
            <a:spAutoFit/>
          </a:bodyPr>
          <a:lstStyle/>
          <a:p>
            <a:r>
              <a:rPr lang="fr-FR" b="1" dirty="0" smtClean="0">
                <a:solidFill>
                  <a:schemeClr val="bg1"/>
                </a:solidFill>
              </a:rPr>
              <a:t>200 OK 1</a:t>
            </a:r>
            <a:endParaRPr lang="fr-FR" b="1" dirty="0">
              <a:solidFill>
                <a:schemeClr val="bg1"/>
              </a:solidFill>
            </a:endParaRPr>
          </a:p>
        </p:txBody>
      </p:sp>
      <p:sp>
        <p:nvSpPr>
          <p:cNvPr id="41" name="Rectangle 40"/>
          <p:cNvSpPr/>
          <p:nvPr/>
        </p:nvSpPr>
        <p:spPr>
          <a:xfrm>
            <a:off x="7858125" y="1714500"/>
            <a:ext cx="1047750" cy="25336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cxnSp>
        <p:nvCxnSpPr>
          <p:cNvPr id="42" name="Connecteur droit 41"/>
          <p:cNvCxnSpPr/>
          <p:nvPr/>
        </p:nvCxnSpPr>
        <p:spPr>
          <a:xfrm>
            <a:off x="8030319" y="188709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8077944" y="1872808"/>
            <a:ext cx="656481" cy="369332"/>
          </a:xfrm>
          <a:prstGeom prst="rect">
            <a:avLst/>
          </a:prstGeom>
          <a:noFill/>
        </p:spPr>
        <p:txBody>
          <a:bodyPr wrap="square" rtlCol="0">
            <a:spAutoFit/>
          </a:bodyPr>
          <a:lstStyle/>
          <a:p>
            <a:r>
              <a:rPr lang="fr-FR" dirty="0" smtClean="0">
                <a:solidFill>
                  <a:schemeClr val="accent4"/>
                </a:solidFill>
              </a:rPr>
              <a:t>1990</a:t>
            </a:r>
            <a:endParaRPr lang="fr-FR" dirty="0">
              <a:solidFill>
                <a:schemeClr val="accent4"/>
              </a:solidFill>
            </a:endParaRPr>
          </a:p>
        </p:txBody>
      </p:sp>
      <p:cxnSp>
        <p:nvCxnSpPr>
          <p:cNvPr id="44" name="Connecteur droit 43"/>
          <p:cNvCxnSpPr/>
          <p:nvPr/>
        </p:nvCxnSpPr>
        <p:spPr>
          <a:xfrm>
            <a:off x="8030319" y="2353821"/>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8077944" y="2339533"/>
            <a:ext cx="656481" cy="369332"/>
          </a:xfrm>
          <a:prstGeom prst="rect">
            <a:avLst/>
          </a:prstGeom>
          <a:solidFill>
            <a:schemeClr val="accent2"/>
          </a:solidFill>
        </p:spPr>
        <p:txBody>
          <a:bodyPr wrap="square" rtlCol="0">
            <a:spAutoFit/>
          </a:bodyPr>
          <a:lstStyle/>
          <a:p>
            <a:r>
              <a:rPr lang="fr-FR" dirty="0" smtClean="0">
                <a:solidFill>
                  <a:schemeClr val="accent4"/>
                </a:solidFill>
              </a:rPr>
              <a:t>1994</a:t>
            </a:r>
            <a:endParaRPr lang="fr-FR" dirty="0">
              <a:solidFill>
                <a:schemeClr val="accent4"/>
              </a:solidFill>
            </a:endParaRPr>
          </a:p>
        </p:txBody>
      </p:sp>
      <p:cxnSp>
        <p:nvCxnSpPr>
          <p:cNvPr id="46" name="Connecteur droit 45"/>
          <p:cNvCxnSpPr/>
          <p:nvPr/>
        </p:nvCxnSpPr>
        <p:spPr>
          <a:xfrm>
            <a:off x="8030319" y="2852104"/>
            <a:ext cx="0" cy="314325"/>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8077944" y="2837816"/>
            <a:ext cx="656481" cy="369332"/>
          </a:xfrm>
          <a:prstGeom prst="rect">
            <a:avLst/>
          </a:prstGeom>
          <a:solidFill>
            <a:schemeClr val="accent2"/>
          </a:solidFill>
        </p:spPr>
        <p:txBody>
          <a:bodyPr wrap="square" rtlCol="0">
            <a:spAutoFit/>
          </a:bodyPr>
          <a:lstStyle/>
          <a:p>
            <a:r>
              <a:rPr lang="fr-FR" dirty="0" smtClean="0">
                <a:solidFill>
                  <a:schemeClr val="bg1"/>
                </a:solidFill>
              </a:rPr>
              <a:t>2009</a:t>
            </a:r>
            <a:endParaRPr lang="fr-FR" dirty="0">
              <a:solidFill>
                <a:schemeClr val="bg1"/>
              </a:solidFill>
            </a:endParaRPr>
          </a:p>
        </p:txBody>
      </p:sp>
      <p:cxnSp>
        <p:nvCxnSpPr>
          <p:cNvPr id="48" name="Connecteur droit 47"/>
          <p:cNvCxnSpPr/>
          <p:nvPr/>
        </p:nvCxnSpPr>
        <p:spPr>
          <a:xfrm>
            <a:off x="8030319" y="3299792"/>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8077944" y="3285504"/>
            <a:ext cx="656481" cy="369332"/>
          </a:xfrm>
          <a:prstGeom prst="rect">
            <a:avLst/>
          </a:prstGeom>
          <a:solidFill>
            <a:schemeClr val="accent2"/>
          </a:solidFill>
        </p:spPr>
        <p:txBody>
          <a:bodyPr wrap="square" rtlCol="0">
            <a:spAutoFit/>
          </a:bodyPr>
          <a:lstStyle/>
          <a:p>
            <a:r>
              <a:rPr lang="fr-FR" dirty="0" smtClean="0">
                <a:solidFill>
                  <a:schemeClr val="accent4"/>
                </a:solidFill>
              </a:rPr>
              <a:t>2012</a:t>
            </a:r>
            <a:endParaRPr lang="fr-FR" dirty="0">
              <a:solidFill>
                <a:schemeClr val="accent4"/>
              </a:solidFill>
            </a:endParaRPr>
          </a:p>
        </p:txBody>
      </p:sp>
      <p:cxnSp>
        <p:nvCxnSpPr>
          <p:cNvPr id="50" name="Connecteur droit 49"/>
          <p:cNvCxnSpPr/>
          <p:nvPr/>
        </p:nvCxnSpPr>
        <p:spPr>
          <a:xfrm>
            <a:off x="8030319" y="3774946"/>
            <a:ext cx="0" cy="314325"/>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8077944" y="3760658"/>
            <a:ext cx="656481" cy="369332"/>
          </a:xfrm>
          <a:prstGeom prst="rect">
            <a:avLst/>
          </a:prstGeom>
          <a:solidFill>
            <a:schemeClr val="accent2"/>
          </a:solidFill>
        </p:spPr>
        <p:txBody>
          <a:bodyPr wrap="square" rtlCol="0">
            <a:spAutoFit/>
          </a:bodyPr>
          <a:lstStyle/>
          <a:p>
            <a:r>
              <a:rPr lang="fr-FR" dirty="0" smtClean="0">
                <a:solidFill>
                  <a:schemeClr val="accent4"/>
                </a:solidFill>
              </a:rPr>
              <a:t>…</a:t>
            </a:r>
            <a:endParaRPr lang="fr-FR" dirty="0">
              <a:solidFill>
                <a:schemeClr val="accent4"/>
              </a:solidFill>
            </a:endParaRPr>
          </a:p>
        </p:txBody>
      </p:sp>
    </p:spTree>
    <p:extLst>
      <p:ext uri="{BB962C8B-B14F-4D97-AF65-F5344CB8AC3E}">
        <p14:creationId xmlns:p14="http://schemas.microsoft.com/office/powerpoint/2010/main" val="405927656"/>
      </p:ext>
    </p:extLst>
  </p:cSld>
  <p:clrMapOvr>
    <a:masterClrMapping/>
  </p:clrMapOvr>
  <p:transition spd="slow">
    <p:push dir="d"/>
  </p:transition>
  <p:timing>
    <p:tnLst>
      <p:par>
        <p:cTn id="1" dur="indefinite" restart="never" nodeType="tmRoot"/>
      </p:par>
    </p:tnLst>
  </p:timing>
</p:sld>
</file>

<file path=ppt/theme/theme1.xml><?xml version="1.0" encoding="utf-8"?>
<a:theme xmlns:a="http://schemas.openxmlformats.org/drawingml/2006/main" name="1_Thème Office">
  <a:themeElements>
    <a:clrScheme name="Dsquare 1">
      <a:dk1>
        <a:srgbClr val="6F7B82"/>
      </a:dk1>
      <a:lt1>
        <a:sysClr val="window" lastClr="FFFFFF"/>
      </a:lt1>
      <a:dk2>
        <a:srgbClr val="A3ADB4"/>
      </a:dk2>
      <a:lt2>
        <a:srgbClr val="FFFFFF"/>
      </a:lt2>
      <a:accent1>
        <a:srgbClr val="55008F"/>
      </a:accent1>
      <a:accent2>
        <a:srgbClr val="C050FF"/>
      </a:accent2>
      <a:accent3>
        <a:srgbClr val="DADFE2"/>
      </a:accent3>
      <a:accent4>
        <a:srgbClr val="8064A2"/>
      </a:accent4>
      <a:accent5>
        <a:srgbClr val="A3ADB4"/>
      </a:accent5>
      <a:accent6>
        <a:srgbClr val="6F7B8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modeleslide_draft">
  <a:themeElements>
    <a:clrScheme name="">
      <a:dk1>
        <a:srgbClr val="000000"/>
      </a:dk1>
      <a:lt1>
        <a:srgbClr val="FFFFFF"/>
      </a:lt1>
      <a:dk2>
        <a:srgbClr val="000066"/>
      </a:dk2>
      <a:lt2>
        <a:srgbClr val="808080"/>
      </a:lt2>
      <a:accent1>
        <a:srgbClr val="FFCC00"/>
      </a:accent1>
      <a:accent2>
        <a:srgbClr val="FF0000"/>
      </a:accent2>
      <a:accent3>
        <a:srgbClr val="FFFFFF"/>
      </a:accent3>
      <a:accent4>
        <a:srgbClr val="000000"/>
      </a:accent4>
      <a:accent5>
        <a:srgbClr val="FFE2AA"/>
      </a:accent5>
      <a:accent6>
        <a:srgbClr val="E70000"/>
      </a:accent6>
      <a:hlink>
        <a:srgbClr val="CCCCFF"/>
      </a:hlink>
      <a:folHlink>
        <a:srgbClr val="B2B2B2"/>
      </a:folHlink>
    </a:clrScheme>
    <a:fontScheme name="modeleslide_draft">
      <a:majorFont>
        <a:latin typeface="Arial Black"/>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66FF"/>
          </a:solidFill>
          <a:prstDash val="solid"/>
          <a:round/>
          <a:headEnd type="none" w="sm" len="sm"/>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charset="0"/>
          </a:defRPr>
        </a:defPPr>
      </a:lstStyle>
    </a:lnDef>
  </a:objectDefaults>
  <a:extraClrSchemeLst>
    <a:extraClrScheme>
      <a:clrScheme name="modeleslide_draf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slide_draf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slide_draf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slide_draf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slide_draf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slide_draf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slide_draf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12557</TotalTime>
  <Words>1224</Words>
  <Application>Microsoft Office PowerPoint</Application>
  <PresentationFormat>Affichage à l'écran (4:3)</PresentationFormat>
  <Paragraphs>255</Paragraphs>
  <Slides>14</Slides>
  <Notes>12</Notes>
  <HiddenSlides>0</HiddenSlides>
  <MMClips>0</MMClips>
  <ScaleCrop>false</ScaleCrop>
  <HeadingPairs>
    <vt:vector size="4" baseType="variant">
      <vt:variant>
        <vt:lpstr>Thème</vt:lpstr>
      </vt:variant>
      <vt:variant>
        <vt:i4>14</vt:i4>
      </vt:variant>
      <vt:variant>
        <vt:lpstr>Titres des diapositives</vt:lpstr>
      </vt:variant>
      <vt:variant>
        <vt:i4>14</vt:i4>
      </vt:variant>
    </vt:vector>
  </HeadingPairs>
  <TitlesOfParts>
    <vt:vector size="28" baseType="lpstr">
      <vt:lpstr>1_Thème Office</vt:lpstr>
      <vt:lpstr>modeleslide_draft</vt:lpstr>
      <vt:lpstr>1_modeleslide_draft</vt:lpstr>
      <vt:lpstr>2_modeleslide_draft</vt:lpstr>
      <vt:lpstr>3_modeleslide_draft</vt:lpstr>
      <vt:lpstr>4_modeleslide_draft</vt:lpstr>
      <vt:lpstr>5_modeleslide_draft</vt:lpstr>
      <vt:lpstr>6_modeleslide_draft</vt:lpstr>
      <vt:lpstr>7_modeleslide_draft</vt:lpstr>
      <vt:lpstr>8_modeleslide_draft</vt:lpstr>
      <vt:lpstr>9_modeleslide_draft</vt:lpstr>
      <vt:lpstr>10_modeleslide_draft</vt:lpstr>
      <vt:lpstr>11_modeleslide_draft</vt:lpstr>
      <vt:lpstr>12_modeleslide_draft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Niji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stephane.lebarque@niji.fr</dc:creator>
  <cp:lastModifiedBy>Utilisateur Niji</cp:lastModifiedBy>
  <cp:revision>426</cp:revision>
  <dcterms:created xsi:type="dcterms:W3CDTF">2011-12-23T09:36:51Z</dcterms:created>
  <dcterms:modified xsi:type="dcterms:W3CDTF">2012-10-19T09:34:08Z</dcterms:modified>
</cp:coreProperties>
</file>